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47.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Layouts/slideLayout198.xml" ContentType="application/vnd.openxmlformats-officedocument.presentationml.slideLayou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s/slide149.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slides/slide138.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s/slide129.xml" ContentType="application/vnd.openxmlformats-officedocument.presentationml.slide+xml"/>
  <Override PartName="/ppt/theme/theme14.xml" ContentType="application/vnd.openxmlformats-officedocument.them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s/slide148.xml" ContentType="application/vnd.openxmlformats-officedocument.presentationml.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slides/slide134.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s/slide139.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 id="2147483684" r:id="rId4"/>
    <p:sldMasterId id="2147483696" r:id="rId5"/>
    <p:sldMasterId id="2147484044" r:id="rId6"/>
    <p:sldMasterId id="2147484056" r:id="rId7"/>
    <p:sldMasterId id="2147484068" r:id="rId8"/>
    <p:sldMasterId id="2147484391" r:id="rId9"/>
    <p:sldMasterId id="2147484403" r:id="rId10"/>
    <p:sldMasterId id="2147484415" r:id="rId11"/>
    <p:sldMasterId id="2147484427" r:id="rId12"/>
    <p:sldMasterId id="2147484439" r:id="rId13"/>
    <p:sldMasterId id="2147484451" r:id="rId14"/>
    <p:sldMasterId id="2147484463" r:id="rId15"/>
    <p:sldMasterId id="2147484475" r:id="rId16"/>
    <p:sldMasterId id="2147484487" r:id="rId17"/>
    <p:sldMasterId id="2147484499" r:id="rId18"/>
  </p:sldMasterIdLst>
  <p:notesMasterIdLst>
    <p:notesMasterId r:id="rId174"/>
  </p:notesMasterIdLst>
  <p:sldIdLst>
    <p:sldId id="267" r:id="rId19"/>
    <p:sldId id="546" r:id="rId20"/>
    <p:sldId id="663" r:id="rId21"/>
    <p:sldId id="664" r:id="rId22"/>
    <p:sldId id="665" r:id="rId23"/>
    <p:sldId id="666" r:id="rId24"/>
    <p:sldId id="667" r:id="rId25"/>
    <p:sldId id="668" r:id="rId26"/>
    <p:sldId id="669" r:id="rId27"/>
    <p:sldId id="670" r:id="rId28"/>
    <p:sldId id="671" r:id="rId29"/>
    <p:sldId id="672" r:id="rId30"/>
    <p:sldId id="673" r:id="rId31"/>
    <p:sldId id="674" r:id="rId32"/>
    <p:sldId id="675" r:id="rId33"/>
    <p:sldId id="676" r:id="rId34"/>
    <p:sldId id="677" r:id="rId35"/>
    <p:sldId id="678" r:id="rId36"/>
    <p:sldId id="679" r:id="rId37"/>
    <p:sldId id="680" r:id="rId38"/>
    <p:sldId id="681" r:id="rId39"/>
    <p:sldId id="682" r:id="rId40"/>
    <p:sldId id="683" r:id="rId41"/>
    <p:sldId id="684" r:id="rId42"/>
    <p:sldId id="685" r:id="rId43"/>
    <p:sldId id="686" r:id="rId44"/>
    <p:sldId id="687" r:id="rId45"/>
    <p:sldId id="507" r:id="rId46"/>
    <p:sldId id="556" r:id="rId47"/>
    <p:sldId id="509" r:id="rId48"/>
    <p:sldId id="510" r:id="rId49"/>
    <p:sldId id="312" r:id="rId50"/>
    <p:sldId id="313" r:id="rId51"/>
    <p:sldId id="511" r:id="rId52"/>
    <p:sldId id="688" r:id="rId53"/>
    <p:sldId id="689" r:id="rId54"/>
    <p:sldId id="690" r:id="rId55"/>
    <p:sldId id="512" r:id="rId56"/>
    <p:sldId id="513" r:id="rId57"/>
    <p:sldId id="514" r:id="rId58"/>
    <p:sldId id="557" r:id="rId59"/>
    <p:sldId id="558" r:id="rId60"/>
    <p:sldId id="559" r:id="rId61"/>
    <p:sldId id="560" r:id="rId62"/>
    <p:sldId id="561" r:id="rId63"/>
    <p:sldId id="562" r:id="rId64"/>
    <p:sldId id="563" r:id="rId65"/>
    <p:sldId id="564" r:id="rId66"/>
    <p:sldId id="316" r:id="rId67"/>
    <p:sldId id="565" r:id="rId68"/>
    <p:sldId id="691" r:id="rId69"/>
    <p:sldId id="692" r:id="rId70"/>
    <p:sldId id="693" r:id="rId71"/>
    <p:sldId id="694" r:id="rId72"/>
    <p:sldId id="695" r:id="rId73"/>
    <p:sldId id="698" r:id="rId74"/>
    <p:sldId id="696" r:id="rId75"/>
    <p:sldId id="697" r:id="rId76"/>
    <p:sldId id="699" r:id="rId77"/>
    <p:sldId id="318" r:id="rId78"/>
    <p:sldId id="566" r:id="rId79"/>
    <p:sldId id="567" r:id="rId80"/>
    <p:sldId id="568" r:id="rId81"/>
    <p:sldId id="569" r:id="rId82"/>
    <p:sldId id="570" r:id="rId83"/>
    <p:sldId id="571" r:id="rId84"/>
    <p:sldId id="572" r:id="rId85"/>
    <p:sldId id="573" r:id="rId86"/>
    <p:sldId id="574" r:id="rId87"/>
    <p:sldId id="575" r:id="rId88"/>
    <p:sldId id="576" r:id="rId89"/>
    <p:sldId id="577" r:id="rId90"/>
    <p:sldId id="578" r:id="rId91"/>
    <p:sldId id="579" r:id="rId92"/>
    <p:sldId id="580" r:id="rId93"/>
    <p:sldId id="581" r:id="rId94"/>
    <p:sldId id="582" r:id="rId95"/>
    <p:sldId id="583" r:id="rId96"/>
    <p:sldId id="584" r:id="rId97"/>
    <p:sldId id="585" r:id="rId98"/>
    <p:sldId id="586" r:id="rId99"/>
    <p:sldId id="587" r:id="rId100"/>
    <p:sldId id="588" r:id="rId101"/>
    <p:sldId id="589" r:id="rId102"/>
    <p:sldId id="590" r:id="rId103"/>
    <p:sldId id="591" r:id="rId104"/>
    <p:sldId id="592" r:id="rId105"/>
    <p:sldId id="593" r:id="rId106"/>
    <p:sldId id="594" r:id="rId107"/>
    <p:sldId id="595" r:id="rId108"/>
    <p:sldId id="596" r:id="rId109"/>
    <p:sldId id="597" r:id="rId110"/>
    <p:sldId id="598" r:id="rId111"/>
    <p:sldId id="599" r:id="rId112"/>
    <p:sldId id="600" r:id="rId113"/>
    <p:sldId id="601" r:id="rId114"/>
    <p:sldId id="602" r:id="rId115"/>
    <p:sldId id="603" r:id="rId116"/>
    <p:sldId id="604" r:id="rId117"/>
    <p:sldId id="605" r:id="rId118"/>
    <p:sldId id="606" r:id="rId119"/>
    <p:sldId id="607" r:id="rId120"/>
    <p:sldId id="608" r:id="rId121"/>
    <p:sldId id="609" r:id="rId122"/>
    <p:sldId id="610" r:id="rId123"/>
    <p:sldId id="611" r:id="rId124"/>
    <p:sldId id="612" r:id="rId125"/>
    <p:sldId id="613" r:id="rId126"/>
    <p:sldId id="614" r:id="rId127"/>
    <p:sldId id="615" r:id="rId128"/>
    <p:sldId id="616" r:id="rId129"/>
    <p:sldId id="617" r:id="rId130"/>
    <p:sldId id="618" r:id="rId131"/>
    <p:sldId id="619" r:id="rId132"/>
    <p:sldId id="620" r:id="rId133"/>
    <p:sldId id="621" r:id="rId134"/>
    <p:sldId id="622" r:id="rId135"/>
    <p:sldId id="623" r:id="rId136"/>
    <p:sldId id="624" r:id="rId137"/>
    <p:sldId id="625" r:id="rId138"/>
    <p:sldId id="626" r:id="rId139"/>
    <p:sldId id="627" r:id="rId140"/>
    <p:sldId id="628" r:id="rId141"/>
    <p:sldId id="629" r:id="rId142"/>
    <p:sldId id="630" r:id="rId143"/>
    <p:sldId id="631" r:id="rId144"/>
    <p:sldId id="632" r:id="rId145"/>
    <p:sldId id="633" r:id="rId146"/>
    <p:sldId id="634" r:id="rId147"/>
    <p:sldId id="635" r:id="rId148"/>
    <p:sldId id="636" r:id="rId149"/>
    <p:sldId id="637" r:id="rId150"/>
    <p:sldId id="638" r:id="rId151"/>
    <p:sldId id="639" r:id="rId152"/>
    <p:sldId id="640" r:id="rId153"/>
    <p:sldId id="641" r:id="rId154"/>
    <p:sldId id="642" r:id="rId155"/>
    <p:sldId id="643" r:id="rId156"/>
    <p:sldId id="644" r:id="rId157"/>
    <p:sldId id="645" r:id="rId158"/>
    <p:sldId id="646" r:id="rId159"/>
    <p:sldId id="660" r:id="rId160"/>
    <p:sldId id="661" r:id="rId161"/>
    <p:sldId id="662" r:id="rId162"/>
    <p:sldId id="649" r:id="rId163"/>
    <p:sldId id="650" r:id="rId164"/>
    <p:sldId id="651" r:id="rId165"/>
    <p:sldId id="652" r:id="rId166"/>
    <p:sldId id="653" r:id="rId167"/>
    <p:sldId id="654" r:id="rId168"/>
    <p:sldId id="655" r:id="rId169"/>
    <p:sldId id="656" r:id="rId170"/>
    <p:sldId id="657" r:id="rId171"/>
    <p:sldId id="658" r:id="rId172"/>
    <p:sldId id="659" r:id="rId173"/>
  </p:sldIdLst>
  <p:sldSz cx="9144000" cy="6858000" type="screen4x3"/>
  <p:notesSz cx="6858000" cy="9144000"/>
  <p:defaultTextStyle>
    <a:defPPr>
      <a:defRPr lang="ca-E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D1"/>
    <a:srgbClr val="FFFFFF"/>
    <a:srgbClr val="BBE0E3"/>
    <a:srgbClr val="BFBFBF"/>
    <a:srgbClr val="C00000"/>
    <a:srgbClr val="953735"/>
    <a:srgbClr val="66FFFF"/>
    <a:srgbClr val="FFFF99"/>
    <a:srgbClr val="008000"/>
    <a:srgbClr val="80808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autoAdjust="0"/>
    <p:restoredTop sz="94660"/>
  </p:normalViewPr>
  <p:slideViewPr>
    <p:cSldViewPr>
      <p:cViewPr varScale="1">
        <p:scale>
          <a:sx n="102" d="100"/>
          <a:sy n="102" d="100"/>
        </p:scale>
        <p:origin x="-14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38" Type="http://schemas.openxmlformats.org/officeDocument/2006/relationships/slide" Target="slides/slide120.xml"/><Relationship Id="rId154" Type="http://schemas.openxmlformats.org/officeDocument/2006/relationships/slide" Target="slides/slide136.xml"/><Relationship Id="rId159" Type="http://schemas.openxmlformats.org/officeDocument/2006/relationships/slide" Target="slides/slide141.xml"/><Relationship Id="rId175" Type="http://schemas.openxmlformats.org/officeDocument/2006/relationships/presProps" Target="presProps.xml"/><Relationship Id="rId170" Type="http://schemas.openxmlformats.org/officeDocument/2006/relationships/slide" Target="slides/slide152.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28" Type="http://schemas.openxmlformats.org/officeDocument/2006/relationships/slide" Target="slides/slide110.xml"/><Relationship Id="rId144" Type="http://schemas.openxmlformats.org/officeDocument/2006/relationships/slide" Target="slides/slide126.xml"/><Relationship Id="rId149" Type="http://schemas.openxmlformats.org/officeDocument/2006/relationships/slide" Target="slides/slide131.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160" Type="http://schemas.openxmlformats.org/officeDocument/2006/relationships/slide" Target="slides/slide142.xml"/><Relationship Id="rId165" Type="http://schemas.openxmlformats.org/officeDocument/2006/relationships/slide" Target="slides/slide14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134" Type="http://schemas.openxmlformats.org/officeDocument/2006/relationships/slide" Target="slides/slide116.xml"/><Relationship Id="rId139" Type="http://schemas.openxmlformats.org/officeDocument/2006/relationships/slide" Target="slides/slide121.xml"/><Relationship Id="rId80" Type="http://schemas.openxmlformats.org/officeDocument/2006/relationships/slide" Target="slides/slide62.xml"/><Relationship Id="rId85" Type="http://schemas.openxmlformats.org/officeDocument/2006/relationships/slide" Target="slides/slide67.xml"/><Relationship Id="rId150" Type="http://schemas.openxmlformats.org/officeDocument/2006/relationships/slide" Target="slides/slide132.xml"/><Relationship Id="rId155" Type="http://schemas.openxmlformats.org/officeDocument/2006/relationships/slide" Target="slides/slide137.xml"/><Relationship Id="rId171" Type="http://schemas.openxmlformats.org/officeDocument/2006/relationships/slide" Target="slides/slide153.xml"/><Relationship Id="rId176"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slide" Target="slides/slide111.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40" Type="http://schemas.openxmlformats.org/officeDocument/2006/relationships/slide" Target="slides/slide122.xml"/><Relationship Id="rId145" Type="http://schemas.openxmlformats.org/officeDocument/2006/relationships/slide" Target="slides/slide127.xml"/><Relationship Id="rId161" Type="http://schemas.openxmlformats.org/officeDocument/2006/relationships/slide" Target="slides/slide143.xml"/><Relationship Id="rId166" Type="http://schemas.openxmlformats.org/officeDocument/2006/relationships/slide" Target="slides/slide14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slide" Target="slides/slide101.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30" Type="http://schemas.openxmlformats.org/officeDocument/2006/relationships/slide" Target="slides/slide112.xml"/><Relationship Id="rId135" Type="http://schemas.openxmlformats.org/officeDocument/2006/relationships/slide" Target="slides/slide117.xml"/><Relationship Id="rId143" Type="http://schemas.openxmlformats.org/officeDocument/2006/relationships/slide" Target="slides/slide125.xml"/><Relationship Id="rId148" Type="http://schemas.openxmlformats.org/officeDocument/2006/relationships/slide" Target="slides/slide130.xml"/><Relationship Id="rId151" Type="http://schemas.openxmlformats.org/officeDocument/2006/relationships/slide" Target="slides/slide133.xml"/><Relationship Id="rId156" Type="http://schemas.openxmlformats.org/officeDocument/2006/relationships/slide" Target="slides/slide138.xml"/><Relationship Id="rId164" Type="http://schemas.openxmlformats.org/officeDocument/2006/relationships/slide" Target="slides/slide146.xml"/><Relationship Id="rId169" Type="http://schemas.openxmlformats.org/officeDocument/2006/relationships/slide" Target="slides/slide151.xml"/><Relationship Id="rId177"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15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openxmlformats.org/officeDocument/2006/relationships/slide" Target="slides/slide123.xml"/><Relationship Id="rId146" Type="http://schemas.openxmlformats.org/officeDocument/2006/relationships/slide" Target="slides/slide128.xml"/><Relationship Id="rId167" Type="http://schemas.openxmlformats.org/officeDocument/2006/relationships/slide" Target="slides/slide149.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162" Type="http://schemas.openxmlformats.org/officeDocument/2006/relationships/slide" Target="slides/slide14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157" Type="http://schemas.openxmlformats.org/officeDocument/2006/relationships/slide" Target="slides/slide139.xml"/><Relationship Id="rId178" Type="http://schemas.openxmlformats.org/officeDocument/2006/relationships/tableStyles" Target="tableStyles.xml"/><Relationship Id="rId61" Type="http://schemas.openxmlformats.org/officeDocument/2006/relationships/slide" Target="slides/slide43.xml"/><Relationship Id="rId82" Type="http://schemas.openxmlformats.org/officeDocument/2006/relationships/slide" Target="slides/slide64.xml"/><Relationship Id="rId152" Type="http://schemas.openxmlformats.org/officeDocument/2006/relationships/slide" Target="slides/slide134.xml"/><Relationship Id="rId173" Type="http://schemas.openxmlformats.org/officeDocument/2006/relationships/slide" Target="slides/slide155.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slide" Target="slides/slide129.xml"/><Relationship Id="rId168" Type="http://schemas.openxmlformats.org/officeDocument/2006/relationships/slide" Target="slides/slide150.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163" Type="http://schemas.openxmlformats.org/officeDocument/2006/relationships/slide" Target="slides/slide145.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slide" Target="slides/slide119.xml"/><Relationship Id="rId158" Type="http://schemas.openxmlformats.org/officeDocument/2006/relationships/slide" Target="slides/slide140.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3" Type="http://schemas.openxmlformats.org/officeDocument/2006/relationships/slide" Target="slides/slide135.xml"/><Relationship Id="rId174"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a:defRPr>
            </a:lvl1pPr>
          </a:lstStyle>
          <a:p>
            <a:pPr>
              <a:defRPr/>
            </a:pPr>
            <a:endParaRPr lang="es-ES"/>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a:defRPr>
            </a:lvl1pPr>
          </a:lstStyle>
          <a:p>
            <a:pPr>
              <a:defRPr/>
            </a:pPr>
            <a:endParaRPr lang="es-ES"/>
          </a:p>
        </p:txBody>
      </p:sp>
      <p:sp>
        <p:nvSpPr>
          <p:cNvPr id="132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a:defRPr>
            </a:lvl1pPr>
          </a:lstStyle>
          <a:p>
            <a:pPr>
              <a:defRPr/>
            </a:pPr>
            <a:endParaRPr lang="es-E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a:defRPr>
            </a:lvl1pPr>
          </a:lstStyle>
          <a:p>
            <a:pPr>
              <a:defRPr/>
            </a:pPr>
            <a:fld id="{A90857C1-FFE4-47A6-95C4-161923441DC2}" type="slidenum">
              <a:rPr lang="es-ES"/>
              <a:pPr>
                <a:defRPr/>
              </a:pPr>
              <a:t>‹N›</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51DDB273-7057-4484-B37D-986ADC6F9A8C}" type="slidenum">
              <a:rPr lang="es-ES" smtClean="0">
                <a:latin typeface="Times" pitchFamily="18" charset="0"/>
              </a:rPr>
              <a:pPr/>
              <a:t>1</a:t>
            </a:fld>
            <a:endParaRPr lang="es-ES" smtClean="0">
              <a:latin typeface="Times" pitchFamily="18"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s-ES"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CA6B9E7E-0934-4E89-B92B-4E57BDFAE430}" type="slidenum">
              <a:rPr lang="es-ES" smtClean="0">
                <a:latin typeface="Times" pitchFamily="18" charset="0"/>
              </a:rPr>
              <a:pPr/>
              <a:t>2</a:t>
            </a:fld>
            <a:endParaRPr lang="es-ES" smtClean="0">
              <a:latin typeface="Times" pitchFamily="18"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4A49E35-88AA-43DF-BE80-0490B9DD2AF9}" type="slidenum">
              <a:rPr lang="ca-ES"/>
              <a:pPr>
                <a:defRPr/>
              </a:pPr>
              <a:t>‹N›</a:t>
            </a:fld>
            <a:endParaRPr lang="ca-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B821CD3-6D77-48BA-BCC7-4F15139C92F9}" type="slidenum">
              <a:rPr lang="ca-ES"/>
              <a:pPr>
                <a:defRPr/>
              </a:pPr>
              <a:t>‹N›</a:t>
            </a:fld>
            <a:endParaRPr lang="ca-E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DA2B531-45E7-4CF6-9A64-FDFBF543CEBB}" type="slidenum">
              <a:rPr lang="it-IT"/>
              <a:pPr>
                <a:defRPr/>
              </a:pPr>
              <a:t>‹N›</a:t>
            </a:fld>
            <a:endParaRPr lang="it-IT"/>
          </a:p>
        </p:txBody>
      </p:sp>
    </p:spTree>
  </p:cSld>
  <p:clrMapOvr>
    <a:masterClrMapping/>
  </p:clrMapOvr>
  <p:transition spd="med">
    <p:dissolv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F9D6548-EB00-4D88-BB5A-ABCC99449759}" type="slidenum">
              <a:rPr lang="it-IT"/>
              <a:pPr>
                <a:defRPr/>
              </a:pPr>
              <a:t>‹N›</a:t>
            </a:fld>
            <a:endParaRPr lang="it-IT"/>
          </a:p>
        </p:txBody>
      </p:sp>
    </p:spTree>
  </p:cSld>
  <p:clrMapOvr>
    <a:masterClrMapping/>
  </p:clrMapOvr>
  <p:transition spd="med">
    <p:dissolv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F6D5124-0BBE-4060-84DD-AB78D8B59BB9}" type="slidenum">
              <a:rPr lang="it-IT"/>
              <a:pPr>
                <a:defRPr/>
              </a:pPr>
              <a:t>‹N›</a:t>
            </a:fld>
            <a:endParaRPr lang="it-IT"/>
          </a:p>
        </p:txBody>
      </p:sp>
    </p:spTree>
  </p:cSld>
  <p:clrMapOvr>
    <a:masterClrMapping/>
  </p:clrMapOvr>
  <p:transition spd="med">
    <p:dissolv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2B36AD8-72B7-4537-8B35-75D1659B4A3E}" type="slidenum">
              <a:rPr lang="it-IT"/>
              <a:pPr>
                <a:defRPr/>
              </a:pPr>
              <a:t>‹N›</a:t>
            </a:fld>
            <a:endParaRPr lang="it-IT"/>
          </a:p>
        </p:txBody>
      </p:sp>
    </p:spTree>
  </p:cSld>
  <p:clrMapOvr>
    <a:masterClrMapping/>
  </p:clrMapOvr>
  <p:transition spd="med">
    <p:dissolv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9FAA46AA-405F-459B-B125-EFE26ACB61BE}" type="slidenum">
              <a:rPr lang="it-IT"/>
              <a:pPr>
                <a:defRPr/>
              </a:pPr>
              <a:t>‹N›</a:t>
            </a:fld>
            <a:endParaRPr lang="it-IT"/>
          </a:p>
        </p:txBody>
      </p:sp>
    </p:spTree>
  </p:cSld>
  <p:clrMapOvr>
    <a:masterClrMapping/>
  </p:clrMapOvr>
  <p:transition spd="med">
    <p:dissolv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35CC12BE-0F22-4517-94CA-D1FD48180642}" type="slidenum">
              <a:rPr lang="it-IT"/>
              <a:pPr>
                <a:defRPr/>
              </a:pPr>
              <a:t>‹N›</a:t>
            </a:fld>
            <a:endParaRPr lang="it-IT"/>
          </a:p>
        </p:txBody>
      </p:sp>
    </p:spTree>
  </p:cSld>
  <p:clrMapOvr>
    <a:masterClrMapping/>
  </p:clrMapOvr>
  <p:transition spd="med">
    <p:dissolv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1ADBC548-E469-49F6-9C69-DE73E652827B}" type="slidenum">
              <a:rPr lang="it-IT"/>
              <a:pPr>
                <a:defRPr/>
              </a:pPr>
              <a:t>‹N›</a:t>
            </a:fld>
            <a:endParaRPr lang="it-IT"/>
          </a:p>
        </p:txBody>
      </p:sp>
    </p:spTree>
  </p:cSld>
  <p:clrMapOvr>
    <a:masterClrMapping/>
  </p:clrMapOvr>
  <p:transition spd="med">
    <p:dissolv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B3EF3DD-6CC0-41A9-9AD5-43D4F4548161}" type="slidenum">
              <a:rPr lang="it-IT"/>
              <a:pPr>
                <a:defRPr/>
              </a:pPr>
              <a:t>‹N›</a:t>
            </a:fld>
            <a:endParaRPr lang="it-IT"/>
          </a:p>
        </p:txBody>
      </p:sp>
    </p:spTree>
  </p:cSld>
  <p:clrMapOvr>
    <a:masterClrMapping/>
  </p:clrMapOvr>
  <p:transition spd="med">
    <p:dissolv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C8136B2-F139-4EA1-A5A9-2F6D3FFB6FC2}" type="slidenum">
              <a:rPr lang="it-IT"/>
              <a:pPr>
                <a:defRPr/>
              </a:pPr>
              <a:t>‹N›</a:t>
            </a:fld>
            <a:endParaRPr lang="it-IT"/>
          </a:p>
        </p:txBody>
      </p:sp>
    </p:spTree>
  </p:cSld>
  <p:clrMapOvr>
    <a:masterClrMapping/>
  </p:clrMapOvr>
  <p:transition spd="med">
    <p:dissolv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923CB90-6A06-4F39-A678-229880D5B790}" type="slidenum">
              <a:rPr lang="it-IT"/>
              <a:pPr>
                <a:defRPr/>
              </a:pPr>
              <a:t>‹N›</a:t>
            </a:fld>
            <a:endParaRPr lang="it-IT"/>
          </a:p>
        </p:txBody>
      </p:sp>
    </p:spTree>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0B9A63C-A37D-4225-B1F9-FD8D66DFF5E1}" type="slidenum">
              <a:rPr lang="ca-ES"/>
              <a:pPr>
                <a:defRPr/>
              </a:pPr>
              <a:t>‹N›</a:t>
            </a:fld>
            <a:endParaRPr lang="ca-E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C9BADB4-46AA-4D65-A575-E0E60B43C53B}" type="slidenum">
              <a:rPr lang="it-IT"/>
              <a:pPr>
                <a:defRPr/>
              </a:pPr>
              <a:t>‹N›</a:t>
            </a:fld>
            <a:endParaRPr lang="it-IT"/>
          </a:p>
        </p:txBody>
      </p:sp>
    </p:spTree>
  </p:cSld>
  <p:clrMapOvr>
    <a:masterClrMapping/>
  </p:clrMapOvr>
  <p:transition spd="med">
    <p:dissolv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A35ECA7-D754-41C2-AEC3-97A875D226E4}" type="slidenum">
              <a:rPr lang="ca-ES"/>
              <a:pPr>
                <a:defRPr/>
              </a:pPr>
              <a:t>‹N›</a:t>
            </a:fld>
            <a:endParaRPr lang="ca-E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71DF2CE-B187-4FFF-818A-FD0178381FC2}" type="slidenum">
              <a:rPr lang="ca-ES"/>
              <a:pPr>
                <a:defRPr/>
              </a:pPr>
              <a:t>‹N›</a:t>
            </a:fld>
            <a:endParaRPr lang="ca-E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4C2FAE30-F258-4CE7-B01F-BB6A0FD7F040}" type="slidenum">
              <a:rPr lang="ca-ES"/>
              <a:pPr>
                <a:defRPr/>
              </a:pPr>
              <a:t>‹N›</a:t>
            </a:fld>
            <a:endParaRPr lang="ca-E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737D3BE6-0AC7-4864-B136-FDF71302050B}" type="slidenum">
              <a:rPr lang="ca-ES"/>
              <a:pPr>
                <a:defRPr/>
              </a:pPr>
              <a:t>‹N›</a:t>
            </a:fld>
            <a:endParaRPr lang="ca-E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298A488C-1B46-48D0-9D23-92ABB078F307}" type="slidenum">
              <a:rPr lang="ca-ES"/>
              <a:pPr>
                <a:defRPr/>
              </a:pPr>
              <a:t>‹N›</a:t>
            </a:fld>
            <a:endParaRPr lang="ca-E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B3553F82-93E8-405F-8838-0720788D548B}" type="slidenum">
              <a:rPr lang="ca-ES"/>
              <a:pPr>
                <a:defRPr/>
              </a:pPr>
              <a:t>‹N›</a:t>
            </a:fld>
            <a:endParaRPr lang="ca-E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EDFAB795-E6FD-45C1-9ACD-9895077005A2}" type="slidenum">
              <a:rPr lang="ca-ES"/>
              <a:pPr>
                <a:defRPr/>
              </a:pPr>
              <a:t>‹N›</a:t>
            </a:fld>
            <a:endParaRPr lang="ca-E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2756EA9B-20C0-4D2F-9164-814D6224DB34}" type="slidenum">
              <a:rPr lang="ca-ES"/>
              <a:pPr>
                <a:defRPr/>
              </a:pPr>
              <a:t>‹N›</a:t>
            </a:fld>
            <a:endParaRPr lang="ca-E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3B685002-F96A-4939-836C-CFD308C760AE}" type="slidenum">
              <a:rPr lang="ca-ES"/>
              <a:pPr>
                <a:defRPr/>
              </a:pPr>
              <a:t>‹N›</a:t>
            </a:fld>
            <a:endParaRPr lang="ca-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D84CCFA-4050-4ABD-949A-DD096A242A5C}" type="slidenum">
              <a:rPr lang="it-IT"/>
              <a:pPr>
                <a:defRPr/>
              </a:pPr>
              <a:t>‹N›</a:t>
            </a:fld>
            <a:endParaRPr lang="it-IT"/>
          </a:p>
        </p:txBody>
      </p:sp>
    </p:spTree>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C690792-2B87-41CA-9689-A1FDB54F3B94}" type="slidenum">
              <a:rPr lang="ca-ES"/>
              <a:pPr>
                <a:defRPr/>
              </a:pPr>
              <a:t>‹N›</a:t>
            </a:fld>
            <a:endParaRPr lang="ca-E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D5E9FEF-6B21-4C23-86B8-8A57FD995578}" type="slidenum">
              <a:rPr lang="ca-ES"/>
              <a:pPr>
                <a:defRPr/>
              </a:pPr>
              <a:t>‹N›</a:t>
            </a:fld>
            <a:endParaRPr lang="ca-E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DBBCBAB-FB06-44FC-8BF7-12884BB09515}"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9267769-8D13-4C27-9904-5DAED6E086FD}" type="slidenum">
              <a:rPr lang="it-IT"/>
              <a:pPr>
                <a:defRPr/>
              </a:pPr>
              <a:t>‹N›</a:t>
            </a:fld>
            <a:endParaRPr lang="it-IT"/>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895E611-7DD9-42EA-ACCA-20FED392D395}"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494C412-2A44-4CC3-BAC5-34B69A7512CA}" type="slidenum">
              <a:rPr lang="it-IT"/>
              <a:pPr>
                <a:defRPr/>
              </a:pPr>
              <a:t>‹N›</a:t>
            </a:fld>
            <a:endParaRPr lang="it-IT"/>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009B265-3E89-4CAE-AB60-6AD9E5793B14}"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16B451D-0B5B-439D-A135-3EDF17BA83BB}" type="slidenum">
              <a:rPr lang="it-IT"/>
              <a:pPr>
                <a:defRPr/>
              </a:pPr>
              <a:t>‹N›</a:t>
            </a:fld>
            <a:endParaRPr lang="it-IT"/>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1624E5E-E075-47A9-AFCC-CF0DDB635802}" type="datetimeFigureOut">
              <a:rPr lang="it-IT"/>
              <a:pPr>
                <a:defRPr/>
              </a:pPr>
              <a:t>03/12/2009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49ECEFF-2FFE-420B-A727-A0D0119FF889}" type="slidenum">
              <a:rPr lang="it-IT"/>
              <a:pPr>
                <a:defRPr/>
              </a:pPr>
              <a:t>‹N›</a:t>
            </a:fld>
            <a:endParaRPr lang="it-IT"/>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CC44BFE-5C54-4964-A2E1-DB77E1495353}" type="datetimeFigureOut">
              <a:rPr lang="it-IT"/>
              <a:pPr>
                <a:defRPr/>
              </a:pPr>
              <a:t>03/12/2009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D64C7555-FB0F-45CA-BA1F-655805466804}" type="slidenum">
              <a:rPr lang="it-IT"/>
              <a:pPr>
                <a:defRPr/>
              </a:pPr>
              <a:t>‹N›</a:t>
            </a:fld>
            <a:endParaRPr lang="it-IT"/>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D122B4EF-B8C6-44FE-814D-DCB59E84BB68}" type="datetimeFigureOut">
              <a:rPr lang="it-IT"/>
              <a:pPr>
                <a:defRPr/>
              </a:pPr>
              <a:t>03/12/2009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4325AB34-73F7-4607-8036-CB9CA8E01618}" type="slidenum">
              <a:rPr lang="it-IT"/>
              <a:pPr>
                <a:defRPr/>
              </a:pPr>
              <a:t>‹N›</a:t>
            </a:fld>
            <a:endParaRPr lang="it-IT"/>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CA9A5AB6-9EED-4B42-ABE9-5A9AFA72C719}" type="datetimeFigureOut">
              <a:rPr lang="it-IT"/>
              <a:pPr>
                <a:defRPr/>
              </a:pPr>
              <a:t>03/12/2009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63A7DB1D-437C-4D69-92DE-B2AB6D3E8B46}" type="slidenum">
              <a:rPr lang="it-IT"/>
              <a:pPr>
                <a:defRPr/>
              </a:pPr>
              <a:t>‹N›</a:t>
            </a:fld>
            <a:endParaRPr lang="it-IT"/>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AE8D6BE-BF9F-400B-B6AB-DA1592360CB5}" type="datetimeFigureOut">
              <a:rPr lang="it-IT"/>
              <a:pPr>
                <a:defRPr/>
              </a:pPr>
              <a:t>03/12/2009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6BD0842-5D93-4FE7-9951-D47DBD8B4A70}"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C8DDEEB-28B2-43B2-881A-3F1AE1ED0499}" type="slidenum">
              <a:rPr lang="it-IT"/>
              <a:pPr>
                <a:defRPr/>
              </a:pPr>
              <a:t>‹N›</a:t>
            </a:fld>
            <a:endParaRPr lang="it-IT"/>
          </a:p>
        </p:txBody>
      </p:sp>
    </p:spTree>
  </p:cSld>
  <p:clrMapOvr>
    <a:masterClrMapping/>
  </p:clrMapOvr>
  <p:transition spd="med">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0E1D84E-70E1-4185-8D9E-942A2FF191F9}" type="datetimeFigureOut">
              <a:rPr lang="it-IT"/>
              <a:pPr>
                <a:defRPr/>
              </a:pPr>
              <a:t>03/12/2009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191E1A1-0969-40E4-8155-BC15C137A096}" type="slidenum">
              <a:rPr lang="it-IT"/>
              <a:pPr>
                <a:defRPr/>
              </a:pPr>
              <a:t>‹N›</a:t>
            </a:fld>
            <a:endParaRPr lang="it-IT"/>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3389578-5511-47E9-94FD-5697E15EBBCB}"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2EB387E-6FEA-4E15-9D74-06F759124036}" type="slidenum">
              <a:rPr lang="it-IT"/>
              <a:pPr>
                <a:defRPr/>
              </a:pPr>
              <a:t>‹N›</a:t>
            </a:fld>
            <a:endParaRPr lang="it-IT"/>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B280AE7-737F-46E9-9E31-4A9C0538E6AC}"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619240B-3856-4432-8954-2FC008E665A3}" type="slidenum">
              <a:rPr lang="it-IT"/>
              <a:pPr>
                <a:defRPr/>
              </a:pPr>
              <a:t>‹N›</a:t>
            </a:fld>
            <a:endParaRPr lang="it-IT"/>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6D38F901-358C-4018-9C40-7E38662E02F1}"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CEF8C5C6-C3DD-4404-B2DF-D1EF6E21A87D}" type="slidenum">
              <a:rPr lang="it-IT"/>
              <a:pPr>
                <a:defRPr/>
              </a:pPr>
              <a:t>‹N›</a:t>
            </a:fld>
            <a:endParaRPr lang="it-IT"/>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7FF37DEF-6064-4203-A473-7BB2AB57C605}"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EB8C1E75-3353-434B-A48F-650F856FF813}" type="slidenum">
              <a:rPr lang="it-IT"/>
              <a:pPr>
                <a:defRPr/>
              </a:pPr>
              <a:t>‹N›</a:t>
            </a:fld>
            <a:endParaRPr lang="it-IT"/>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2240FE59-69D5-473E-96BA-C502DE66987B}"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AE848DE5-B5A1-4930-8C38-508AF3C40760}" type="slidenum">
              <a:rPr lang="it-IT"/>
              <a:pPr>
                <a:defRPr/>
              </a:pPr>
              <a:t>‹N›</a:t>
            </a:fld>
            <a:endParaRPr lang="it-IT"/>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6242C83A-CBAD-4607-A5EF-69DAF03F7222}" type="datetimeFigureOut">
              <a:rPr lang="it-IT"/>
              <a:pPr>
                <a:defRPr/>
              </a:pPr>
              <a:t>03/12/2009</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57CA8481-91F0-4504-A889-772CADCA9E3D}" type="slidenum">
              <a:rPr lang="it-IT"/>
              <a:pPr>
                <a:defRPr/>
              </a:pPr>
              <a:t>‹N›</a:t>
            </a:fld>
            <a:endParaRPr lang="it-IT"/>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83E95D06-CD7B-467A-A5BF-AAA57340A6B7}" type="datetimeFigureOut">
              <a:rPr lang="it-IT"/>
              <a:pPr>
                <a:defRPr/>
              </a:pPr>
              <a:t>03/12/2009</a:t>
            </a:fld>
            <a:endParaRPr lang="it-IT"/>
          </a:p>
        </p:txBody>
      </p:sp>
      <p:sp>
        <p:nvSpPr>
          <p:cNvPr id="8" name="Segnaposto piè di pagina 7"/>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9" name="Segnaposto numero diapositiva 8"/>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52658D33-EAA7-43B8-8CD2-9E2ECAC11596}" type="slidenum">
              <a:rPr lang="it-IT"/>
              <a:pPr>
                <a:defRPr/>
              </a:pPr>
              <a:t>‹N›</a:t>
            </a:fld>
            <a:endParaRPr lang="it-IT"/>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4B4A197B-AD62-418A-A7DE-4AB12E0E4BBD}" type="datetimeFigureOut">
              <a:rPr lang="it-IT"/>
              <a:pPr>
                <a:defRPr/>
              </a:pPr>
              <a:t>03/12/2009</a:t>
            </a:fld>
            <a:endParaRPr lang="it-IT"/>
          </a:p>
        </p:txBody>
      </p:sp>
      <p:sp>
        <p:nvSpPr>
          <p:cNvPr id="4" name="Segnaposto piè di pagina 3"/>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5" name="Segnaposto numero diapositiva 4"/>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853CE053-ED89-42B2-80FD-0EDDCB672E60}" type="slidenum">
              <a:rPr lang="it-IT"/>
              <a:pPr>
                <a:defRPr/>
              </a:pPr>
              <a:t>‹N›</a:t>
            </a:fld>
            <a:endParaRPr lang="it-IT"/>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5F411479-7929-4E7C-B138-F221794E76FB}" type="datetimeFigureOut">
              <a:rPr lang="it-IT"/>
              <a:pPr>
                <a:defRPr/>
              </a:pPr>
              <a:t>03/12/2009</a:t>
            </a:fld>
            <a:endParaRPr lang="it-IT"/>
          </a:p>
        </p:txBody>
      </p:sp>
      <p:sp>
        <p:nvSpPr>
          <p:cNvPr id="3" name="Segnaposto piè di pagina 2"/>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4" name="Segnaposto numero diapositiva 3"/>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49F3304A-BAEA-474F-BEFE-628548FF7510}"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7A47550-D556-4626-93E2-1AFEFA4FCC94}" type="slidenum">
              <a:rPr lang="it-IT"/>
              <a:pPr>
                <a:defRPr/>
              </a:pPr>
              <a:t>‹N›</a:t>
            </a:fld>
            <a:endParaRPr lang="it-IT"/>
          </a:p>
        </p:txBody>
      </p:sp>
    </p:spTree>
  </p:cSld>
  <p:clrMapOvr>
    <a:masterClrMapping/>
  </p:clrMapOvr>
  <p:transition spd="med">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B0694249-55D7-4DBC-A280-D7A06BF66F08}" type="datetimeFigureOut">
              <a:rPr lang="it-IT"/>
              <a:pPr>
                <a:defRPr/>
              </a:pPr>
              <a:t>03/12/2009</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F564744F-AF62-4906-B74C-F4510052D03F}" type="slidenum">
              <a:rPr lang="it-IT"/>
              <a:pPr>
                <a:defRPr/>
              </a:pPr>
              <a:t>‹N›</a:t>
            </a:fld>
            <a:endParaRPr lang="it-IT"/>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D9F9443A-4FBC-416A-921F-6EA08C0D90C3}" type="datetimeFigureOut">
              <a:rPr lang="it-IT"/>
              <a:pPr>
                <a:defRPr/>
              </a:pPr>
              <a:t>03/12/2009</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D8249663-A9E5-499A-993E-19DA71FEDDAB}" type="slidenum">
              <a:rPr lang="it-IT"/>
              <a:pPr>
                <a:defRPr/>
              </a:pPr>
              <a:t>‹N›</a:t>
            </a:fld>
            <a:endParaRPr lang="it-IT"/>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6112C643-C235-4D3D-8C88-BB494DF476E8}"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46A350EA-3B57-4BA8-B842-0C1117C97D90}" type="slidenum">
              <a:rPr lang="it-IT"/>
              <a:pPr>
                <a:defRPr/>
              </a:pPr>
              <a:t>‹N›</a:t>
            </a:fld>
            <a:endParaRPr lang="it-IT"/>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A50AE645-6EBD-4725-878F-32AA424A91DA}"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888F719F-14C9-4969-91DD-F7D489F08D59}" type="slidenum">
              <a:rPr lang="it-IT"/>
              <a:pPr>
                <a:defRPr/>
              </a:pPr>
              <a:t>‹N›</a:t>
            </a:fld>
            <a:endParaRPr lang="it-IT"/>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910A98AC-0A9B-4DE0-92D1-C25D91E2FA1C}"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6C2A98D-F293-4EAB-ABAC-4DB2CC808955}" type="slidenum">
              <a:rPr lang="it-IT"/>
              <a:pPr>
                <a:defRPr/>
              </a:pPr>
              <a:t>‹N›</a:t>
            </a:fld>
            <a:endParaRPr lang="it-IT"/>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6B8A245-B9DF-4F6C-8BB3-DF2395A16CC0}"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BCB1C6A-422B-417B-B5E4-4D50CC6332EA}" type="slidenum">
              <a:rPr lang="it-IT"/>
              <a:pPr>
                <a:defRPr/>
              </a:pPr>
              <a:t>‹N›</a:t>
            </a:fld>
            <a:endParaRPr lang="it-IT"/>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3C1C582-DE59-4D96-B8F1-BFF1D4E7D490}"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02E6E7C-33E6-4FEB-A8A3-CF9156254DF1}" type="slidenum">
              <a:rPr lang="it-IT"/>
              <a:pPr>
                <a:defRPr/>
              </a:pPr>
              <a:t>‹N›</a:t>
            </a:fld>
            <a:endParaRPr lang="it-IT"/>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04C55B2-F0BF-4CF8-9801-8D7394F72D52}" type="datetimeFigureOut">
              <a:rPr lang="it-IT"/>
              <a:pPr>
                <a:defRPr/>
              </a:pPr>
              <a:t>03/12/2009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96C348D-C38E-431E-98D8-C4C3C8EE3514}" type="slidenum">
              <a:rPr lang="it-IT"/>
              <a:pPr>
                <a:defRPr/>
              </a:pPr>
              <a:t>‹N›</a:t>
            </a:fld>
            <a:endParaRPr lang="it-IT"/>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EE4FC4B-E632-4035-AFD9-D3C61D1A52E9}" type="datetimeFigureOut">
              <a:rPr lang="it-IT"/>
              <a:pPr>
                <a:defRPr/>
              </a:pPr>
              <a:t>03/12/2009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F790A631-2458-4F9F-86D4-9BAE74D72A29}" type="slidenum">
              <a:rPr lang="it-IT"/>
              <a:pPr>
                <a:defRPr/>
              </a:pPr>
              <a:t>‹N›</a:t>
            </a:fld>
            <a:endParaRPr lang="it-IT"/>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4433301D-68B3-487A-B9F7-7C386333F84B}" type="datetimeFigureOut">
              <a:rPr lang="it-IT"/>
              <a:pPr>
                <a:defRPr/>
              </a:pPr>
              <a:t>03/12/2009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FED3FE0C-2417-4B7F-811D-8F5B831EBD72}" type="slidenum">
              <a:rPr lang="it-IT"/>
              <a:pPr>
                <a:defRPr/>
              </a:pPr>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DC94102-8C33-4051-94B7-3A9A4CFB84DE}" type="slidenum">
              <a:rPr lang="it-IT"/>
              <a:pPr>
                <a:defRPr/>
              </a:pPr>
              <a:t>‹N›</a:t>
            </a:fld>
            <a:endParaRPr lang="it-IT"/>
          </a:p>
        </p:txBody>
      </p:sp>
    </p:spTree>
  </p:cSld>
  <p:clrMapOvr>
    <a:masterClrMapping/>
  </p:clrMapOvr>
  <p:transition spd="med">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F387E16-0089-47DE-9B4D-B99E22F0CA9D}" type="datetimeFigureOut">
              <a:rPr lang="it-IT"/>
              <a:pPr>
                <a:defRPr/>
              </a:pPr>
              <a:t>03/12/2009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1A0AE43E-36A5-4BB5-A160-3476DBC0977C}" type="slidenum">
              <a:rPr lang="it-IT"/>
              <a:pPr>
                <a:defRPr/>
              </a:pPr>
              <a:t>‹N›</a:t>
            </a:fld>
            <a:endParaRPr lang="it-IT"/>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4B693C1-23C9-494D-9931-F7BC4397B070}" type="datetimeFigureOut">
              <a:rPr lang="it-IT"/>
              <a:pPr>
                <a:defRPr/>
              </a:pPr>
              <a:t>03/12/2009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04A31DC-168F-4A38-B206-8160605D9443}" type="slidenum">
              <a:rPr lang="it-IT"/>
              <a:pPr>
                <a:defRPr/>
              </a:pPr>
              <a:t>‹N›</a:t>
            </a:fld>
            <a:endParaRPr lang="it-IT"/>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8CE30B8-EA36-4DA2-BD79-B6B94E236F3A}" type="datetimeFigureOut">
              <a:rPr lang="it-IT"/>
              <a:pPr>
                <a:defRPr/>
              </a:pPr>
              <a:t>03/12/2009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1D66E67-4269-448B-972F-7BB1FD79761E}" type="slidenum">
              <a:rPr lang="it-IT"/>
              <a:pPr>
                <a:defRPr/>
              </a:pPr>
              <a:t>‹N›</a:t>
            </a:fld>
            <a:endParaRPr lang="it-IT"/>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C821F71-45C5-4C83-9532-4C226460867E}"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76C3FFB-E3ED-4A2B-81B4-AE1971A39B07}" type="slidenum">
              <a:rPr lang="it-IT"/>
              <a:pPr>
                <a:defRPr/>
              </a:pPr>
              <a:t>‹N›</a:t>
            </a:fld>
            <a:endParaRPr lang="it-IT"/>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DE1B5F7-4427-4645-8248-12EDC8D2824E}"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2CECAA6-1B82-4CCC-A10B-DBC929673495}" type="slidenum">
              <a:rPr lang="it-IT"/>
              <a:pPr>
                <a:defRPr/>
              </a:pPr>
              <a:t>‹N›</a:t>
            </a:fld>
            <a:endParaRPr lang="it-IT"/>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98A5F38-58A5-4205-8BCC-2C7E521AC498}"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F2F715F-3BB2-4656-A840-E1E316BD93F0}" type="slidenum">
              <a:rPr lang="it-IT"/>
              <a:pPr>
                <a:defRPr/>
              </a:pPr>
              <a:t>‹N›</a:t>
            </a:fld>
            <a:endParaRPr lang="it-IT"/>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03DC99F-CF12-40A6-B709-FFBC3A303280}"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5B613FA-CEDF-472D-81F4-673FEBCFE51F}" type="slidenum">
              <a:rPr lang="it-IT"/>
              <a:pPr>
                <a:defRPr/>
              </a:pPr>
              <a:t>‹N›</a:t>
            </a:fld>
            <a:endParaRPr lang="it-IT"/>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4FD64E27-578D-4245-85C2-4B62014FF93C}"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A942DCC-9C61-48A2-9CF5-CBF36FD0F436}" type="slidenum">
              <a:rPr lang="it-IT"/>
              <a:pPr>
                <a:defRPr/>
              </a:pPr>
              <a:t>‹N›</a:t>
            </a:fld>
            <a:endParaRPr lang="it-IT"/>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35712C2-F6BB-4B2D-99EE-8C827149483C}" type="datetimeFigureOut">
              <a:rPr lang="it-IT"/>
              <a:pPr>
                <a:defRPr/>
              </a:pPr>
              <a:t>03/12/2009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7265BC8-0C15-410F-BB38-2078E2825CD9}" type="slidenum">
              <a:rPr lang="it-IT"/>
              <a:pPr>
                <a:defRPr/>
              </a:pPr>
              <a:t>‹N›</a:t>
            </a:fld>
            <a:endParaRPr lang="it-IT"/>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25A8C78E-FF4C-489A-B01D-EFC913E7B824}" type="datetimeFigureOut">
              <a:rPr lang="it-IT"/>
              <a:pPr>
                <a:defRPr/>
              </a:pPr>
              <a:t>03/12/2009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5D883F10-72AC-4E6F-AEE2-5707393C2E33}" type="slidenum">
              <a:rPr lang="it-IT"/>
              <a:pPr>
                <a:defRPr/>
              </a:pPr>
              <a:t>‹N›</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F17C5BB5-6E6D-4918-B70A-20682F7C5018}" type="slidenum">
              <a:rPr lang="it-IT"/>
              <a:pPr>
                <a:defRPr/>
              </a:pPr>
              <a:t>‹N›</a:t>
            </a:fld>
            <a:endParaRPr lang="it-IT"/>
          </a:p>
        </p:txBody>
      </p:sp>
    </p:spTree>
  </p:cSld>
  <p:clrMapOvr>
    <a:masterClrMapping/>
  </p:clrMapOvr>
  <p:transition spd="med">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866C5C81-5364-4505-B58C-886BA30B41F8}" type="datetimeFigureOut">
              <a:rPr lang="it-IT"/>
              <a:pPr>
                <a:defRPr/>
              </a:pPr>
              <a:t>03/12/2009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BAECB63-E625-4A1B-9368-9E525A3B5F28}" type="slidenum">
              <a:rPr lang="it-IT"/>
              <a:pPr>
                <a:defRPr/>
              </a:pPr>
              <a:t>‹N›</a:t>
            </a:fld>
            <a:endParaRPr lang="it-IT"/>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758E45B9-E8F3-4E84-9C53-4FEA6FB719B0}" type="datetimeFigureOut">
              <a:rPr lang="it-IT"/>
              <a:pPr>
                <a:defRPr/>
              </a:pPr>
              <a:t>03/12/2009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8ABF15C2-F769-4A4F-B9F7-D260E93E6A5F}" type="slidenum">
              <a:rPr lang="it-IT"/>
              <a:pPr>
                <a:defRPr/>
              </a:pPr>
              <a:t>‹N›</a:t>
            </a:fld>
            <a:endParaRPr lang="it-IT"/>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B59BDE6-E2B0-4EF3-9DFB-21208A1F7F4A}" type="datetimeFigureOut">
              <a:rPr lang="it-IT"/>
              <a:pPr>
                <a:defRPr/>
              </a:pPr>
              <a:t>03/12/2009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B764948-96E9-4D55-A2BC-8B01A15A771B}" type="slidenum">
              <a:rPr lang="it-IT"/>
              <a:pPr>
                <a:defRPr/>
              </a:pPr>
              <a:t>‹N›</a:t>
            </a:fld>
            <a:endParaRPr lang="it-IT"/>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731DDAA-0371-41ED-B638-31CDEFA242A2}" type="datetimeFigureOut">
              <a:rPr lang="it-IT"/>
              <a:pPr>
                <a:defRPr/>
              </a:pPr>
              <a:t>03/12/2009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21AB8EF-9681-46AE-A998-B778FF7633F7}" type="slidenum">
              <a:rPr lang="it-IT"/>
              <a:pPr>
                <a:defRPr/>
              </a:pPr>
              <a:t>‹N›</a:t>
            </a:fld>
            <a:endParaRPr lang="it-IT"/>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E2F71B1-0F60-477D-A2A2-73298D8C8C05}"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57C4876-79EF-4D0C-A8E2-11C1FBA98526}" type="slidenum">
              <a:rPr lang="it-IT"/>
              <a:pPr>
                <a:defRPr/>
              </a:pPr>
              <a:t>‹N›</a:t>
            </a:fld>
            <a:endParaRPr lang="it-IT"/>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FB46B9F-DA89-4A91-8A29-46245097E66D}"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7AF41F1-B3FA-4BA7-8BEC-6A83540F2D24}" type="slidenum">
              <a:rPr lang="it-IT"/>
              <a:pPr>
                <a:defRPr/>
              </a:pPr>
              <a:t>‹N›</a:t>
            </a:fld>
            <a:endParaRPr lang="it-IT"/>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D96AB5A-1F17-433F-A98C-BBB36C180E6D}" type="slidenum">
              <a:rPr lang="ca-ES"/>
              <a:pPr>
                <a:defRPr/>
              </a:pPr>
              <a:t>‹N›</a:t>
            </a:fld>
            <a:endParaRPr lang="ca-ES"/>
          </a:p>
        </p:txBody>
      </p:sp>
    </p:spTree>
  </p:cSld>
  <p:clrMapOvr>
    <a:masterClrMapping/>
  </p:clrMapOvr>
  <p:transition spd="slow">
    <p:dissolv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02671FB-AC38-435A-9409-6859E3F2B32B}" type="slidenum">
              <a:rPr lang="ca-ES"/>
              <a:pPr>
                <a:defRPr/>
              </a:pPr>
              <a:t>‹N›</a:t>
            </a:fld>
            <a:endParaRPr lang="ca-ES"/>
          </a:p>
        </p:txBody>
      </p:sp>
    </p:spTree>
  </p:cSld>
  <p:clrMapOvr>
    <a:masterClrMapping/>
  </p:clrMapOvr>
  <p:transition spd="slow">
    <p:dissolv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177C7F0-F436-4CDE-967B-8422F2C220FE}" type="slidenum">
              <a:rPr lang="ca-ES"/>
              <a:pPr>
                <a:defRPr/>
              </a:pPr>
              <a:t>‹N›</a:t>
            </a:fld>
            <a:endParaRPr lang="ca-ES"/>
          </a:p>
        </p:txBody>
      </p:sp>
    </p:spTree>
  </p:cSld>
  <p:clrMapOvr>
    <a:masterClrMapping/>
  </p:clrMapOvr>
  <p:transition spd="slow">
    <p:dissolv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17F25D8E-C4B9-4A4A-848B-06C94018BFB4}" type="slidenum">
              <a:rPr lang="ca-ES"/>
              <a:pPr>
                <a:defRPr/>
              </a:pPr>
              <a:t>‹N›</a:t>
            </a:fld>
            <a:endParaRPr lang="ca-ES"/>
          </a:p>
        </p:txBody>
      </p:sp>
    </p:spTree>
  </p:cSld>
  <p:clrMapOvr>
    <a:masterClrMapping/>
  </p:clrMapOvr>
  <p:transition spd="slow">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1E6406E2-BC95-48B8-9805-9E14B24BD99C}" type="slidenum">
              <a:rPr lang="it-IT"/>
              <a:pPr>
                <a:defRPr/>
              </a:pPr>
              <a:t>‹N›</a:t>
            </a:fld>
            <a:endParaRPr lang="it-IT"/>
          </a:p>
        </p:txBody>
      </p:sp>
    </p:spTree>
  </p:cSld>
  <p:clrMapOvr>
    <a:masterClrMapping/>
  </p:clrMapOvr>
  <p:transition spd="med">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FC664CBF-E663-4BD2-98D6-FD47DEFAAAE9}" type="slidenum">
              <a:rPr lang="ca-ES"/>
              <a:pPr>
                <a:defRPr/>
              </a:pPr>
              <a:t>‹N›</a:t>
            </a:fld>
            <a:endParaRPr lang="ca-ES"/>
          </a:p>
        </p:txBody>
      </p:sp>
    </p:spTree>
  </p:cSld>
  <p:clrMapOvr>
    <a:masterClrMapping/>
  </p:clrMapOvr>
  <p:transition spd="slow">
    <p:dissolv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0BB32623-2306-4FA1-9C4D-CCA6AE742B9E}" type="slidenum">
              <a:rPr lang="ca-ES"/>
              <a:pPr>
                <a:defRPr/>
              </a:pPr>
              <a:t>‹N›</a:t>
            </a:fld>
            <a:endParaRPr lang="ca-ES"/>
          </a:p>
        </p:txBody>
      </p:sp>
    </p:spTree>
  </p:cSld>
  <p:clrMapOvr>
    <a:masterClrMapping/>
  </p:clrMapOvr>
  <p:transition spd="slow">
    <p:dissolv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99C6E0DC-12BA-4679-9655-5882962E97C4}" type="slidenum">
              <a:rPr lang="ca-ES"/>
              <a:pPr>
                <a:defRPr/>
              </a:pPr>
              <a:t>‹N›</a:t>
            </a:fld>
            <a:endParaRPr lang="ca-ES"/>
          </a:p>
        </p:txBody>
      </p:sp>
    </p:spTree>
  </p:cSld>
  <p:clrMapOvr>
    <a:masterClrMapping/>
  </p:clrMapOvr>
  <p:transition spd="slow">
    <p:dissolv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94453C57-CF2A-4843-AFC9-0BD1EC6BAD5F}" type="slidenum">
              <a:rPr lang="ca-ES"/>
              <a:pPr>
                <a:defRPr/>
              </a:pPr>
              <a:t>‹N›</a:t>
            </a:fld>
            <a:endParaRPr lang="ca-ES"/>
          </a:p>
        </p:txBody>
      </p:sp>
    </p:spTree>
  </p:cSld>
  <p:clrMapOvr>
    <a:masterClrMapping/>
  </p:clrMapOvr>
  <p:transition spd="slow">
    <p:dissolv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2DC94408-8017-47AA-AAF6-B62D41CF4ACB}" type="slidenum">
              <a:rPr lang="ca-ES"/>
              <a:pPr>
                <a:defRPr/>
              </a:pPr>
              <a:t>‹N›</a:t>
            </a:fld>
            <a:endParaRPr lang="ca-ES"/>
          </a:p>
        </p:txBody>
      </p:sp>
    </p:spTree>
  </p:cSld>
  <p:clrMapOvr>
    <a:masterClrMapping/>
  </p:clrMapOvr>
  <p:transition spd="slow">
    <p:dissolv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827815A-64A0-4CDD-9921-5AC9436B3ECA}" type="slidenum">
              <a:rPr lang="ca-ES"/>
              <a:pPr>
                <a:defRPr/>
              </a:pPr>
              <a:t>‹N›</a:t>
            </a:fld>
            <a:endParaRPr lang="ca-ES"/>
          </a:p>
        </p:txBody>
      </p:sp>
    </p:spTree>
  </p:cSld>
  <p:clrMapOvr>
    <a:masterClrMapping/>
  </p:clrMapOvr>
  <p:transition spd="slow">
    <p:dissolv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3174226-BF0C-461D-A03A-A2FF4BBCD647}" type="slidenum">
              <a:rPr lang="ca-ES"/>
              <a:pPr>
                <a:defRPr/>
              </a:pPr>
              <a:t>‹N›</a:t>
            </a:fld>
            <a:endParaRPr lang="ca-ES"/>
          </a:p>
        </p:txBody>
      </p:sp>
    </p:spTree>
  </p:cSld>
  <p:clrMapOvr>
    <a:masterClrMapping/>
  </p:clrMapOvr>
  <p:transition spd="slow">
    <p:dissolv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F78DE095-DEC2-41BF-9FE6-FB51FA93CCD4}"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3BFAE798-258E-4446-971C-23C9F1A7D957}" type="slidenum">
              <a:rPr lang="it-IT"/>
              <a:pPr>
                <a:defRPr/>
              </a:pPr>
              <a:t>‹N›</a:t>
            </a:fld>
            <a:endParaRPr lang="it-IT"/>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6C89326F-95C8-4A22-B3AA-036A30484F86}"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7A3217C3-1B51-441A-B4B8-54096BA332DB}" type="slidenum">
              <a:rPr lang="it-IT"/>
              <a:pPr>
                <a:defRPr/>
              </a:pPr>
              <a:t>‹N›</a:t>
            </a:fld>
            <a:endParaRPr lang="it-IT"/>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9BCDFC2-F767-4516-A75B-E6E2CB0E7AFE}"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18865B0F-FB39-4DA5-9B52-F6F1AE94CD40}" type="slidenum">
              <a:rPr lang="it-IT"/>
              <a:pPr>
                <a:defRPr/>
              </a:pPr>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917A0769-C042-4387-A186-0DAC48E114FC}" type="slidenum">
              <a:rPr lang="it-IT"/>
              <a:pPr>
                <a:defRPr/>
              </a:pPr>
              <a:t>‹N›</a:t>
            </a:fld>
            <a:endParaRPr lang="it-IT"/>
          </a:p>
        </p:txBody>
      </p:sp>
    </p:spTree>
  </p:cSld>
  <p:clrMapOvr>
    <a:masterClrMapping/>
  </p:clrMapOvr>
  <p:transition spd="med">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7F0C5625-BB16-4D2B-8B36-5060BD817E9B}" type="datetimeFigureOut">
              <a:rPr lang="it-IT"/>
              <a:pPr>
                <a:defRPr/>
              </a:pPr>
              <a:t>03/12/2009</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97205017-7318-4597-A719-EB16D1A4F0E9}" type="slidenum">
              <a:rPr lang="it-IT"/>
              <a:pPr>
                <a:defRPr/>
              </a:pPr>
              <a:t>‹N›</a:t>
            </a:fld>
            <a:endParaRPr lang="it-IT"/>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A4D232E3-04FA-4F40-BA20-B450522765CF}" type="datetimeFigureOut">
              <a:rPr lang="it-IT"/>
              <a:pPr>
                <a:defRPr/>
              </a:pPr>
              <a:t>03/12/2009</a:t>
            </a:fld>
            <a:endParaRPr lang="it-IT"/>
          </a:p>
        </p:txBody>
      </p:sp>
      <p:sp>
        <p:nvSpPr>
          <p:cNvPr id="8" name="Segnaposto piè di pagina 7"/>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9" name="Segnaposto numero diapositiva 8"/>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820A6B9D-E34B-4797-92DA-AE185B7FB000}" type="slidenum">
              <a:rPr lang="it-IT"/>
              <a:pPr>
                <a:defRPr/>
              </a:pPr>
              <a:t>‹N›</a:t>
            </a:fld>
            <a:endParaRPr lang="it-IT"/>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A3C2C998-A85E-4427-B468-85C93CCE3F1C}" type="datetimeFigureOut">
              <a:rPr lang="it-IT"/>
              <a:pPr>
                <a:defRPr/>
              </a:pPr>
              <a:t>03/12/2009</a:t>
            </a:fld>
            <a:endParaRPr lang="it-IT"/>
          </a:p>
        </p:txBody>
      </p:sp>
      <p:sp>
        <p:nvSpPr>
          <p:cNvPr id="4" name="Segnaposto piè di pagina 3"/>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5" name="Segnaposto numero diapositiva 4"/>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23FB7EEE-6B8F-41B3-AE87-B9B9863135BE}" type="slidenum">
              <a:rPr lang="it-IT"/>
              <a:pPr>
                <a:defRPr/>
              </a:pPr>
              <a:t>‹N›</a:t>
            </a:fld>
            <a:endParaRPr lang="it-IT"/>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156D3FBE-CE6B-4912-A6E9-7573B8971024}" type="datetimeFigureOut">
              <a:rPr lang="it-IT"/>
              <a:pPr>
                <a:defRPr/>
              </a:pPr>
              <a:t>03/12/2009</a:t>
            </a:fld>
            <a:endParaRPr lang="it-IT"/>
          </a:p>
        </p:txBody>
      </p:sp>
      <p:sp>
        <p:nvSpPr>
          <p:cNvPr id="3" name="Segnaposto piè di pagina 2"/>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4" name="Segnaposto numero diapositiva 3"/>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89A8BACC-FC90-4EE8-BA07-D3E7E468702C}" type="slidenum">
              <a:rPr lang="it-IT"/>
              <a:pPr>
                <a:defRPr/>
              </a:pPr>
              <a:t>‹N›</a:t>
            </a:fld>
            <a:endParaRPr lang="it-IT"/>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306E759E-E13B-45CA-A954-BC8DBDC4B9A6}" type="datetimeFigureOut">
              <a:rPr lang="it-IT"/>
              <a:pPr>
                <a:defRPr/>
              </a:pPr>
              <a:t>03/12/2009</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84AFA12D-7115-4430-B271-FA644669A2E9}" type="slidenum">
              <a:rPr lang="it-IT"/>
              <a:pPr>
                <a:defRPr/>
              </a:pPr>
              <a:t>‹N›</a:t>
            </a:fld>
            <a:endParaRPr lang="it-IT"/>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4583A3CD-8C1C-4280-A52D-4A05499CF231}" type="datetimeFigureOut">
              <a:rPr lang="it-IT"/>
              <a:pPr>
                <a:defRPr/>
              </a:pPr>
              <a:t>03/12/2009</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DB537E25-94A7-42F4-98CC-377BC5BB04AB}" type="slidenum">
              <a:rPr lang="it-IT"/>
              <a:pPr>
                <a:defRPr/>
              </a:pPr>
              <a:t>‹N›</a:t>
            </a:fld>
            <a:endParaRPr lang="it-IT"/>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181B36EF-3E11-4518-90D5-8228973BC04F}"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6D7637EB-8736-4472-B0B3-A79F62242B48}" type="slidenum">
              <a:rPr lang="it-IT"/>
              <a:pPr>
                <a:defRPr/>
              </a:pPr>
              <a:t>‹N›</a:t>
            </a:fld>
            <a:endParaRPr lang="it-IT"/>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7454CDAA-40A0-4E6B-AC30-1B9408E7AEA0}"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C436A696-7E03-448D-A3FE-45CE6DBDC709}" type="slidenum">
              <a:rPr lang="it-IT"/>
              <a:pPr>
                <a:defRPr/>
              </a:pPr>
              <a:t>‹N›</a:t>
            </a:fld>
            <a:endParaRPr lang="it-IT"/>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6EDA36A-DBCA-4F9C-8305-31879397F993}" type="slidenum">
              <a:rPr lang="ca-ES"/>
              <a:pPr>
                <a:defRPr/>
              </a:pPr>
              <a:t>‹N›</a:t>
            </a:fld>
            <a:endParaRPr lang="ca-E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68AB2FC-105D-4EB2-8208-D009ACC4E864}" type="slidenum">
              <a:rPr lang="ca-ES"/>
              <a:pPr>
                <a:defRPr/>
              </a:pPr>
              <a:t>‹N›</a:t>
            </a:fld>
            <a:endParaRPr lang="ca-E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BA0F7B7-14EC-4B3C-9B3D-008F4AEE3CC8}" type="slidenum">
              <a:rPr lang="it-IT"/>
              <a:pPr>
                <a:defRPr/>
              </a:pPr>
              <a:t>‹N›</a:t>
            </a:fld>
            <a:endParaRPr lang="it-IT"/>
          </a:p>
        </p:txBody>
      </p:sp>
    </p:spTree>
  </p:cSld>
  <p:clrMapOvr>
    <a:masterClrMapping/>
  </p:clrMapOvr>
  <p:transition spd="med">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DCFAAC77-8178-40CD-AB38-3C2B3F290725}" type="slidenum">
              <a:rPr lang="ca-ES"/>
              <a:pPr>
                <a:defRPr/>
              </a:pPr>
              <a:t>‹N›</a:t>
            </a:fld>
            <a:endParaRPr lang="ca-E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67439945-1B0A-40CD-9253-E300CBC7A195}" type="slidenum">
              <a:rPr lang="ca-ES"/>
              <a:pPr>
                <a:defRPr/>
              </a:pPr>
              <a:t>‹N›</a:t>
            </a:fld>
            <a:endParaRPr lang="ca-E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9D277219-4F23-4107-85C5-1DC17334AECC}" type="slidenum">
              <a:rPr lang="ca-ES"/>
              <a:pPr>
                <a:defRPr/>
              </a:pPr>
              <a:t>‹N›</a:t>
            </a:fld>
            <a:endParaRPr lang="ca-E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0F84A4CF-1BD6-47B4-A5F0-F41B8DD35CF9}" type="slidenum">
              <a:rPr lang="ca-ES"/>
              <a:pPr>
                <a:defRPr/>
              </a:pPr>
              <a:t>‹N›</a:t>
            </a:fld>
            <a:endParaRPr lang="ca-E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3CEA029C-95E5-4E46-BD90-AFD7C5BF8483}" type="slidenum">
              <a:rPr lang="ca-ES"/>
              <a:pPr>
                <a:defRPr/>
              </a:pPr>
              <a:t>‹N›</a:t>
            </a:fld>
            <a:endParaRPr lang="ca-E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84CE3A1-A5D9-4C3C-A570-388C19BD3E39}" type="slidenum">
              <a:rPr lang="ca-ES"/>
              <a:pPr>
                <a:defRPr/>
              </a:pPr>
              <a:t>‹N›</a:t>
            </a:fld>
            <a:endParaRPr lang="ca-E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9DB27A43-C24D-463F-84F1-491A3DC1C694}" type="slidenum">
              <a:rPr lang="ca-ES"/>
              <a:pPr>
                <a:defRPr/>
              </a:pPr>
              <a:t>‹N›</a:t>
            </a:fld>
            <a:endParaRPr lang="ca-E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1796E15-8D57-4A50-AC79-EDBF33E34916}" type="slidenum">
              <a:rPr lang="ca-ES"/>
              <a:pPr>
                <a:defRPr/>
              </a:pPr>
              <a:t>‹N›</a:t>
            </a:fld>
            <a:endParaRPr lang="ca-E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0BE33C9-EB26-46FE-A18D-2E13D9564E73}" type="slidenum">
              <a:rPr lang="ca-ES"/>
              <a:pPr>
                <a:defRPr/>
              </a:pPr>
              <a:t>‹N›</a:t>
            </a:fld>
            <a:endParaRPr lang="ca-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35269CC-0062-4F1B-AA91-8BE1B59E7AA0}" type="slidenum">
              <a:rPr lang="ca-ES"/>
              <a:pPr>
                <a:defRPr/>
              </a:pPr>
              <a:t>‹N›</a:t>
            </a:fld>
            <a:endParaRPr lang="ca-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24D975B-775F-445C-BEAA-F1A57A5C11D9}" type="slidenum">
              <a:rPr lang="it-IT"/>
              <a:pPr>
                <a:defRPr/>
              </a:pPr>
              <a:t>‹N›</a:t>
            </a:fld>
            <a:endParaRPr lang="it-IT"/>
          </a:p>
        </p:txBody>
      </p:sp>
    </p:spTree>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2366F3B-01A2-487C-B9AB-87940D656483}" type="slidenum">
              <a:rPr lang="it-IT"/>
              <a:pPr>
                <a:defRPr/>
              </a:pPr>
              <a:t>‹N›</a:t>
            </a:fld>
            <a:endParaRPr lang="it-IT"/>
          </a:p>
        </p:txBody>
      </p:sp>
    </p:spTree>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26DF8DC-892A-403A-8BD1-23BA367DCCAD}" type="slidenum">
              <a:rPr lang="it-IT"/>
              <a:pPr>
                <a:defRPr/>
              </a:pPr>
              <a:t>‹N›</a:t>
            </a:fld>
            <a:endParaRPr lang="it-IT"/>
          </a:p>
        </p:txBody>
      </p:sp>
    </p:spTree>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6BA6D44-AB3F-4750-A215-A40B673BFF46}" type="slidenum">
              <a:rPr lang="ca-ES"/>
              <a:pPr>
                <a:defRPr/>
              </a:pPr>
              <a:t>‹N›</a:t>
            </a:fld>
            <a:endParaRPr lang="ca-ES"/>
          </a:p>
        </p:txBody>
      </p:sp>
    </p:spTree>
  </p:cSld>
  <p:clrMapOvr>
    <a:masterClrMapping/>
  </p:clrMapOvr>
  <p:transition spd="slow">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D2C25AD4-B8CC-47F7-B0AE-D3BAA1D8A1DF}" type="slidenum">
              <a:rPr lang="ca-ES"/>
              <a:pPr>
                <a:defRPr/>
              </a:pPr>
              <a:t>‹N›</a:t>
            </a:fld>
            <a:endParaRPr lang="ca-ES"/>
          </a:p>
        </p:txBody>
      </p:sp>
    </p:spTree>
  </p:cSld>
  <p:clrMapOvr>
    <a:masterClrMapping/>
  </p:clrMapOvr>
  <p:transition spd="slow">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029C8F0-8890-466D-B801-769FDA61CBAB}" type="slidenum">
              <a:rPr lang="ca-ES"/>
              <a:pPr>
                <a:defRPr/>
              </a:pPr>
              <a:t>‹N›</a:t>
            </a:fld>
            <a:endParaRPr lang="ca-ES"/>
          </a:p>
        </p:txBody>
      </p:sp>
    </p:spTree>
  </p:cSld>
  <p:clrMapOvr>
    <a:masterClrMapping/>
  </p:clrMapOvr>
  <p:transition spd="slow">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D0EA133E-5BAA-4A1C-BD0A-9E5A7DEAC2DD}" type="slidenum">
              <a:rPr lang="ca-ES"/>
              <a:pPr>
                <a:defRPr/>
              </a:pPr>
              <a:t>‹N›</a:t>
            </a:fld>
            <a:endParaRPr lang="ca-ES"/>
          </a:p>
        </p:txBody>
      </p:sp>
    </p:spTree>
  </p:cSld>
  <p:clrMapOvr>
    <a:masterClrMapping/>
  </p:clrMapOvr>
  <p:transitio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5BDC5267-EF5C-4F26-AE83-09B3459F2366}" type="slidenum">
              <a:rPr lang="ca-ES"/>
              <a:pPr>
                <a:defRPr/>
              </a:pPr>
              <a:t>‹N›</a:t>
            </a:fld>
            <a:endParaRPr lang="ca-ES"/>
          </a:p>
        </p:txBody>
      </p:sp>
    </p:spTree>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A033F111-756D-4978-A246-AB2E340759B9}" type="slidenum">
              <a:rPr lang="ca-ES"/>
              <a:pPr>
                <a:defRPr/>
              </a:pPr>
              <a:t>‹N›</a:t>
            </a:fld>
            <a:endParaRPr lang="ca-ES"/>
          </a:p>
        </p:txBody>
      </p:sp>
    </p:spTree>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EDAF4B5D-82E1-43D5-9BC7-895F5BD1FF08}" type="slidenum">
              <a:rPr lang="ca-ES"/>
              <a:pPr>
                <a:defRPr/>
              </a:pPr>
              <a:t>‹N›</a:t>
            </a:fld>
            <a:endParaRPr lang="ca-E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BC28D0F-D10A-42C1-868E-2A1DFF1C1A7E}" type="slidenum">
              <a:rPr lang="ca-ES"/>
              <a:pPr>
                <a:defRPr/>
              </a:pPr>
              <a:t>‹N›</a:t>
            </a:fld>
            <a:endParaRPr lang="ca-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3F508550-362F-494C-94EB-7148AA2841EA}" type="slidenum">
              <a:rPr lang="ca-ES"/>
              <a:pPr>
                <a:defRPr/>
              </a:pPr>
              <a:t>‹N›</a:t>
            </a:fld>
            <a:endParaRPr lang="ca-ES"/>
          </a:p>
        </p:txBody>
      </p:sp>
    </p:spTree>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EDB30954-BF0F-412F-9A21-76EE6525EB5D}" type="slidenum">
              <a:rPr lang="ca-ES"/>
              <a:pPr>
                <a:defRPr/>
              </a:pPr>
              <a:t>‹N›</a:t>
            </a:fld>
            <a:endParaRPr lang="ca-ES"/>
          </a:p>
        </p:txBody>
      </p:sp>
    </p:spTree>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74BA0BE-EA03-4951-B054-A15B965F0E64}" type="slidenum">
              <a:rPr lang="ca-ES"/>
              <a:pPr>
                <a:defRPr/>
              </a:pPr>
              <a:t>‹N›</a:t>
            </a:fld>
            <a:endParaRPr lang="ca-ES"/>
          </a:p>
        </p:txBody>
      </p:sp>
    </p:spTree>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034A38F-3DC9-47A6-8242-4E88313A937D}" type="slidenum">
              <a:rPr lang="ca-ES"/>
              <a:pPr>
                <a:defRPr/>
              </a:pPr>
              <a:t>‹N›</a:t>
            </a:fld>
            <a:endParaRPr lang="ca-ES"/>
          </a:p>
        </p:txBody>
      </p:sp>
    </p:spTree>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0B2B62BE-10B4-4042-959D-3A0DC5726A1E}"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CC1453B-760C-49AB-96FE-0E14C9C65207}" type="slidenum">
              <a:rPr lang="it-IT"/>
              <a:pPr>
                <a:defRPr/>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F1495F6-A1F7-411B-9FFF-A3583B11AF39}"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789069F-A241-4C15-A13D-8AE3FF8C4BAA}" type="slidenum">
              <a:rPr lang="it-IT"/>
              <a:pPr>
                <a:defRPr/>
              </a:pPr>
              <a:t>‹N›</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0CBEA8E-F3F0-4A44-BEA8-A4B55032EB73}"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A3BEE7D-D4A7-4667-974D-96B30A9AE74F}" type="slidenum">
              <a:rPr lang="it-IT"/>
              <a:pPr>
                <a:defRPr/>
              </a:pPr>
              <a:t>‹N›</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D97319F-F41F-4DF1-BBBD-E6B939D0B8B7}" type="datetimeFigureOut">
              <a:rPr lang="it-IT"/>
              <a:pPr>
                <a:defRPr/>
              </a:pPr>
              <a:t>03/12/2009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43FCE9A-742A-43CD-96A6-E4D60A8D7655}" type="slidenum">
              <a:rPr lang="it-IT"/>
              <a:pPr>
                <a:defRPr/>
              </a:pPr>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350B0E45-9D79-4AE2-B64E-3A97B4BBB214}" type="datetimeFigureOut">
              <a:rPr lang="it-IT"/>
              <a:pPr>
                <a:defRPr/>
              </a:pPr>
              <a:t>03/12/2009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3845B48-B890-42FF-B773-9320F4D7556E}" type="slidenum">
              <a:rPr lang="it-IT"/>
              <a:pPr>
                <a:defRPr/>
              </a:pPr>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ED5BD6A8-42C7-408A-A735-5A90937B27C2}" type="datetimeFigureOut">
              <a:rPr lang="it-IT"/>
              <a:pPr>
                <a:defRPr/>
              </a:pPr>
              <a:t>03/12/2009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F132FE8C-C58B-4EC0-A799-0075ADD5383E}"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90ECB8C5-DFE0-4C3E-A8F9-2FE4433B5040}" type="slidenum">
              <a:rPr lang="ca-ES"/>
              <a:pPr>
                <a:defRPr/>
              </a:pPr>
              <a:t>‹N›</a:t>
            </a:fld>
            <a:endParaRPr lang="ca-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A8944F4-8DBB-496B-A2E0-9962536E1AAC}" type="datetimeFigureOut">
              <a:rPr lang="it-IT"/>
              <a:pPr>
                <a:defRPr/>
              </a:pPr>
              <a:t>03/12/2009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8644EC4A-EA00-42BE-8C92-40BDD04D5CDC}" type="slidenum">
              <a:rPr lang="it-IT"/>
              <a:pPr>
                <a:defRPr/>
              </a:pPr>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E326D70-A71C-4708-82E0-09BB42661704}" type="datetimeFigureOut">
              <a:rPr lang="it-IT"/>
              <a:pPr>
                <a:defRPr/>
              </a:pPr>
              <a:t>03/12/2009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515971C-58B4-42BE-BFB3-9FF01BBC90D6}" type="slidenum">
              <a:rPr lang="it-IT"/>
              <a:pPr>
                <a:defRPr/>
              </a:pPr>
              <a:t>‹N›</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42FDC8C-19F4-4A6C-B551-07D55429D13E}" type="datetimeFigureOut">
              <a:rPr lang="it-IT"/>
              <a:pPr>
                <a:defRPr/>
              </a:pPr>
              <a:t>03/12/2009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33DBF02-D4A9-4D77-A0B5-5057884FC60E}" type="slidenum">
              <a:rPr lang="it-IT"/>
              <a:pPr>
                <a:defRPr/>
              </a:pPr>
              <a:t>‹N›</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A874354-7B8D-4139-8BB6-69436C454481}"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CF6FA05-65F5-44EA-8F0B-C2B33340FFAF}" type="slidenum">
              <a:rPr lang="it-IT"/>
              <a:pPr>
                <a:defRPr/>
              </a:pPr>
              <a:t>‹N›</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CA652B5-D1C4-4FDD-87F0-65582EE51F09}"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3CB858C-3E29-48B5-8242-8F8CEE8FEBE2}" type="slidenum">
              <a:rPr lang="it-IT"/>
              <a:pPr>
                <a:defRPr/>
              </a:pPr>
              <a:t>‹N›</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C181256-5F95-4124-B9AB-7FC7CE3567A2}" type="slidenum">
              <a:rPr lang="it-IT"/>
              <a:pPr>
                <a:defRPr/>
              </a:pPr>
              <a:t>‹N›</a:t>
            </a:fld>
            <a:endParaRPr lang="it-IT"/>
          </a:p>
        </p:txBody>
      </p:sp>
    </p:spTree>
  </p:cSld>
  <p:clrMapOvr>
    <a:masterClrMapping/>
  </p:clrMapOvr>
  <p:transition spd="med">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B5299BC-48F1-41F6-8341-C5C516485137}" type="slidenum">
              <a:rPr lang="it-IT"/>
              <a:pPr>
                <a:defRPr/>
              </a:pPr>
              <a:t>‹N›</a:t>
            </a:fld>
            <a:endParaRPr lang="it-IT"/>
          </a:p>
        </p:txBody>
      </p:sp>
    </p:spTree>
  </p:cSld>
  <p:clrMapOvr>
    <a:masterClrMapping/>
  </p:clrMapOvr>
  <p:transition spd="med">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B865CAC-F3A2-407A-B89B-ABF31EF74A3D}" type="slidenum">
              <a:rPr lang="it-IT"/>
              <a:pPr>
                <a:defRPr/>
              </a:pPr>
              <a:t>‹N›</a:t>
            </a:fld>
            <a:endParaRPr lang="it-IT"/>
          </a:p>
        </p:txBody>
      </p:sp>
    </p:spTree>
  </p:cSld>
  <p:clrMapOvr>
    <a:masterClrMapping/>
  </p:clrMapOvr>
  <p:transition spd="med">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611656B-7F1E-4D2D-893D-D2D5680D7050}" type="slidenum">
              <a:rPr lang="it-IT"/>
              <a:pPr>
                <a:defRPr/>
              </a:pPr>
              <a:t>‹N›</a:t>
            </a:fld>
            <a:endParaRPr lang="it-IT"/>
          </a:p>
        </p:txBody>
      </p:sp>
    </p:spTree>
  </p:cSld>
  <p:clrMapOvr>
    <a:masterClrMapping/>
  </p:clrMapOvr>
  <p:transition spd="med">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4FEFE88D-991A-4236-8C11-96044C07362D}" type="slidenum">
              <a:rPr lang="it-IT"/>
              <a:pPr>
                <a:defRPr/>
              </a:pPr>
              <a:t>‹N›</a:t>
            </a:fld>
            <a:endParaRPr lang="it-IT"/>
          </a:p>
        </p:txBody>
      </p:sp>
    </p:spTree>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646E5743-2796-48A6-B45A-3943AB118DF8}" type="slidenum">
              <a:rPr lang="ca-ES"/>
              <a:pPr>
                <a:defRPr/>
              </a:pPr>
              <a:t>‹N›</a:t>
            </a:fld>
            <a:endParaRPr lang="ca-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538C649E-17D4-4155-849E-07C17C0FFC34}" type="slidenum">
              <a:rPr lang="it-IT"/>
              <a:pPr>
                <a:defRPr/>
              </a:pPr>
              <a:t>‹N›</a:t>
            </a:fld>
            <a:endParaRPr lang="it-IT"/>
          </a:p>
        </p:txBody>
      </p:sp>
    </p:spTree>
  </p:cSld>
  <p:clrMapOvr>
    <a:masterClrMapping/>
  </p:clrMapOvr>
  <p:transition spd="med">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0EE61C94-FEC8-4B09-ABC7-ABC0A8261001}" type="slidenum">
              <a:rPr lang="it-IT"/>
              <a:pPr>
                <a:defRPr/>
              </a:pPr>
              <a:t>‹N›</a:t>
            </a:fld>
            <a:endParaRPr lang="it-IT"/>
          </a:p>
        </p:txBody>
      </p:sp>
    </p:spTree>
  </p:cSld>
  <p:clrMapOvr>
    <a:masterClrMapping/>
  </p:clrMapOvr>
  <p:transition spd="med">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76F2928-9DA7-42C7-9879-74CF983D9BDA}" type="slidenum">
              <a:rPr lang="it-IT"/>
              <a:pPr>
                <a:defRPr/>
              </a:pPr>
              <a:t>‹N›</a:t>
            </a:fld>
            <a:endParaRPr lang="it-IT"/>
          </a:p>
        </p:txBody>
      </p:sp>
    </p:spTree>
  </p:cSld>
  <p:clrMapOvr>
    <a:masterClrMapping/>
  </p:clrMapOvr>
  <p:transition spd="med">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6C5734B-C822-4CF1-9693-F1EF8C8C1AC0}" type="slidenum">
              <a:rPr lang="it-IT"/>
              <a:pPr>
                <a:defRPr/>
              </a:pPr>
              <a:t>‹N›</a:t>
            </a:fld>
            <a:endParaRPr lang="it-IT"/>
          </a:p>
        </p:txBody>
      </p:sp>
    </p:spTree>
  </p:cSld>
  <p:clrMapOvr>
    <a:masterClrMapping/>
  </p:clrMapOvr>
  <p:transition spd="med">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9B18383-498F-4EDF-ADA0-0160D5EB0897}" type="slidenum">
              <a:rPr lang="it-IT"/>
              <a:pPr>
                <a:defRPr/>
              </a:pPr>
              <a:t>‹N›</a:t>
            </a:fld>
            <a:endParaRPr lang="it-IT"/>
          </a:p>
        </p:txBody>
      </p:sp>
    </p:spTree>
  </p:cSld>
  <p:clrMapOvr>
    <a:masterClrMapping/>
  </p:clrMapOvr>
  <p:transition spd="med">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A53D127-5CAE-4994-9193-1CFC643CA4DA}" type="slidenum">
              <a:rPr lang="it-IT"/>
              <a:pPr>
                <a:defRPr/>
              </a:pPr>
              <a:t>‹N›</a:t>
            </a:fld>
            <a:endParaRPr lang="it-IT"/>
          </a:p>
        </p:txBody>
      </p:sp>
    </p:spTree>
  </p:cSld>
  <p:clrMapOvr>
    <a:masterClrMapping/>
  </p:clrMapOvr>
  <p:transition spd="med">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FB991D0-2C1D-4F31-8561-157265980B9D}"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7966B50-B249-4B8F-9B7E-559D716D62BB}"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7F81E1E-D33C-469A-B54E-5C485A650B75}"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99091AB-8ABC-4051-BF21-E125F3CDCB4C}"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2076424-9386-4A9D-A02B-720118AA442B}"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4FF706D-65F3-4CDA-86A3-19FE100728FA}"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E428D54-18F3-4257-A349-C2A3C871F989}" type="datetimeFigureOut">
              <a:rPr lang="it-IT"/>
              <a:pPr>
                <a:defRPr/>
              </a:pPr>
              <a:t>03/12/2009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7EA1A72-B7B2-4AA1-858B-7D91EE89350A}"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8448977A-3A66-4CD2-ABEB-CF27FC9A0AD9}" type="slidenum">
              <a:rPr lang="ca-ES"/>
              <a:pPr>
                <a:defRPr/>
              </a:pPr>
              <a:t>‹N›</a:t>
            </a:fld>
            <a:endParaRPr lang="ca-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F4737E0-40F4-41A2-9F47-66F42FE8CB79}" type="datetimeFigureOut">
              <a:rPr lang="it-IT"/>
              <a:pPr>
                <a:defRPr/>
              </a:pPr>
              <a:t>03/12/2009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EEC13B1D-A045-49F9-8ABB-4BBD45AEEBEC}"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D8B48F4-107F-4759-9CB2-72E2802F95E2}" type="datetimeFigureOut">
              <a:rPr lang="it-IT"/>
              <a:pPr>
                <a:defRPr/>
              </a:pPr>
              <a:t>03/12/2009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EDB5432A-096B-4F83-932C-48EC7CBBD44B}"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4476AD5-3F7D-4D90-8C26-2E4369894039}" type="datetimeFigureOut">
              <a:rPr lang="it-IT"/>
              <a:pPr>
                <a:defRPr/>
              </a:pPr>
              <a:t>03/12/2009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5D4E669-C578-45FE-894B-DCC13CE7F13B}"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C87595F-87F4-4922-9A42-B948353F3716}" type="datetimeFigureOut">
              <a:rPr lang="it-IT"/>
              <a:pPr>
                <a:defRPr/>
              </a:pPr>
              <a:t>03/12/2009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3D43520-F208-4271-BB17-FAD75BE6AAAE}"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E0F1A7D-3674-40CF-AA32-F22832D2EBA7}" type="datetimeFigureOut">
              <a:rPr lang="it-IT"/>
              <a:pPr>
                <a:defRPr/>
              </a:pPr>
              <a:t>03/12/2009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0D67891-078D-4AF4-904F-63BDAD4118CB}"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0A9361C-4C60-48DA-807D-897114CF6229}"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E2FFC54-2093-4DB7-B117-C6BF9155B212}"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F829FCD-FD3D-4AD2-9160-DFEADEE1EE19}"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3D7B200-F6F6-4359-9A1D-72BA8BE270BB}"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E3545BF-D2CD-4AF2-867F-1B52DE16C3C6}"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A4CD602-991D-40CE-83B5-783A0AE09C56}" type="slidenum">
              <a:rPr lang="it-IT"/>
              <a:pPr>
                <a:defRPr/>
              </a:pPr>
              <a:t>‹N›</a:t>
            </a:fld>
            <a:endParaRPr lang="it-IT"/>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C1EA80B-F56E-48DC-9872-437AEDFFAADA}"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1BD1C6A-43BD-467A-8C1F-AB2F5BABE1B4}" type="slidenum">
              <a:rPr lang="it-IT"/>
              <a:pPr>
                <a:defRPr/>
              </a:pPr>
              <a:t>‹N›</a:t>
            </a:fld>
            <a:endParaRPr lang="it-IT"/>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76E205C-46CF-4B47-818F-D4FA3E073DF0}"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FA5E471-58F4-483F-8C47-1D3A76B11776}"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3C1D1CF8-BE8A-4891-B3B7-B43CF9EB7390}" type="slidenum">
              <a:rPr lang="ca-ES"/>
              <a:pPr>
                <a:defRPr/>
              </a:pPr>
              <a:t>‹N›</a:t>
            </a:fld>
            <a:endParaRPr lang="ca-E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A80CBC1-2BF7-42D0-A289-C11B883EB35E}" type="datetimeFigureOut">
              <a:rPr lang="it-IT"/>
              <a:pPr>
                <a:defRPr/>
              </a:pPr>
              <a:t>03/12/2009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1940360-A2D5-4097-97A0-3B1271A0AAA7}" type="slidenum">
              <a:rPr lang="it-IT"/>
              <a:pPr>
                <a:defRPr/>
              </a:pPr>
              <a:t>‹N›</a:t>
            </a:fld>
            <a:endParaRPr lang="it-IT"/>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F19A115-32E9-4085-A3AD-8C1B270E5740}" type="datetimeFigureOut">
              <a:rPr lang="it-IT"/>
              <a:pPr>
                <a:defRPr/>
              </a:pPr>
              <a:t>03/12/2009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C5A2A5A9-2A03-49F8-9D26-2B7CCFA72585}" type="slidenum">
              <a:rPr lang="it-IT"/>
              <a:pPr>
                <a:defRPr/>
              </a:pPr>
              <a:t>‹N›</a:t>
            </a:fld>
            <a:endParaRPr lang="it-IT"/>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9CF0BD6-58B4-4FC8-A51D-E983EB047B4C}" type="datetimeFigureOut">
              <a:rPr lang="it-IT"/>
              <a:pPr>
                <a:defRPr/>
              </a:pPr>
              <a:t>03/12/2009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12472C54-C1E7-48FE-9BE9-B6F350F52826}" type="slidenum">
              <a:rPr lang="it-IT"/>
              <a:pPr>
                <a:defRPr/>
              </a:pPr>
              <a:t>‹N›</a:t>
            </a:fld>
            <a:endParaRPr lang="it-IT"/>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77AE2AB-44F8-4F73-A147-13CC77C7CCBF}" type="datetimeFigureOut">
              <a:rPr lang="it-IT"/>
              <a:pPr>
                <a:defRPr/>
              </a:pPr>
              <a:t>03/12/2009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97B3E21A-E5C0-4CFA-9C21-86C19F7FFDFE}" type="slidenum">
              <a:rPr lang="it-IT"/>
              <a:pPr>
                <a:defRPr/>
              </a:pPr>
              <a:t>‹N›</a:t>
            </a:fld>
            <a:endParaRPr lang="it-IT"/>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4202264-EE7E-4163-8228-F1187436EF4F}" type="datetimeFigureOut">
              <a:rPr lang="it-IT"/>
              <a:pPr>
                <a:defRPr/>
              </a:pPr>
              <a:t>03/12/2009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081E889-2B83-4C62-9476-FBBEB89EB0DC}" type="slidenum">
              <a:rPr lang="it-IT"/>
              <a:pPr>
                <a:defRPr/>
              </a:pPr>
              <a:t>‹N›</a:t>
            </a:fld>
            <a:endParaRPr lang="it-IT"/>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4ED2DA9-B9BC-42C1-B9CB-195D2BB56279}" type="datetimeFigureOut">
              <a:rPr lang="it-IT"/>
              <a:pPr>
                <a:defRPr/>
              </a:pPr>
              <a:t>03/12/2009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A2949CC-DA24-4B33-93DB-C5FB4D1D060C}" type="slidenum">
              <a:rPr lang="it-IT"/>
              <a:pPr>
                <a:defRPr/>
              </a:pPr>
              <a:t>‹N›</a:t>
            </a:fld>
            <a:endParaRPr lang="it-IT"/>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091A061-4C06-448E-9714-F7EA1D931DAB}"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6D3B824-15A8-43D2-83CA-ED62AD35BCF4}" type="slidenum">
              <a:rPr lang="it-IT"/>
              <a:pPr>
                <a:defRPr/>
              </a:pPr>
              <a:t>‹N›</a:t>
            </a:fld>
            <a:endParaRPr lang="it-IT"/>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D42F549-5010-4AD7-BA89-20B043EC3D1D}"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89C98B3-3E3E-4A47-9167-88987D636068}" type="slidenum">
              <a:rPr lang="it-IT"/>
              <a:pPr>
                <a:defRPr/>
              </a:pPr>
              <a:t>‹N›</a:t>
            </a:fld>
            <a:endParaRPr lang="it-IT"/>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C481BCB-587B-494E-889F-3F3D0095801E}"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1F01CE6-3AFE-4F69-8BCA-49A7A0CF67C1}" type="slidenum">
              <a:rPr lang="it-IT"/>
              <a:pPr>
                <a:defRPr/>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6203F4D-6E5F-4D48-A8E0-BDD3530749B1}"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DB98102-D976-4625-9885-B1AE64BEA394}"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DAFB641B-423A-4516-9058-AF58B28AA96B}" type="slidenum">
              <a:rPr lang="ca-ES"/>
              <a:pPr>
                <a:defRPr/>
              </a:pPr>
              <a:t>‹N›</a:t>
            </a:fld>
            <a:endParaRPr lang="ca-E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7DC8DDA-C597-45C1-B451-ACCAD7589B4D}"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24A8AE6-1A31-4EFD-9E12-6684D259BC98}"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EC7E3E9-A8A7-42FE-9E32-5CAC3230017F}" type="datetimeFigureOut">
              <a:rPr lang="it-IT"/>
              <a:pPr>
                <a:defRPr/>
              </a:pPr>
              <a:t>03/12/2009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9A9448D-537A-48FC-B0FA-D7F6D9317E67}"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8FFDA47E-1116-4A42-BD91-646CB72FF005}" type="datetimeFigureOut">
              <a:rPr lang="it-IT"/>
              <a:pPr>
                <a:defRPr/>
              </a:pPr>
              <a:t>03/12/2009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CF3ABFC3-65AC-4639-8821-8C5598B7C213}"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7C396AB-F95F-4698-BD3B-6F873E839EFE}" type="datetimeFigureOut">
              <a:rPr lang="it-IT"/>
              <a:pPr>
                <a:defRPr/>
              </a:pPr>
              <a:t>03/12/2009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AED7262-90BB-45C6-AD79-11E471D03690}"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7CA2E69-B41C-4613-93AB-B75EBC57708A}" type="datetimeFigureOut">
              <a:rPr lang="it-IT"/>
              <a:pPr>
                <a:defRPr/>
              </a:pPr>
              <a:t>03/12/2009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CC7F6A22-36BC-4598-888F-AF3616C63CFA}"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18F5BEA-EF7C-41D8-B264-00AF8EF4FAF7}" type="datetimeFigureOut">
              <a:rPr lang="it-IT"/>
              <a:pPr>
                <a:defRPr/>
              </a:pPr>
              <a:t>03/12/2009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3EAA2B9-DE95-4470-B64D-6A8BF5981E0F}"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6FAAC4B-53E2-462C-B586-668085C8941A}" type="datetimeFigureOut">
              <a:rPr lang="it-IT"/>
              <a:pPr>
                <a:defRPr/>
              </a:pPr>
              <a:t>03/12/2009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48876A4-E66F-46C4-9C36-6CEB1AA69D28}"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8EE2DF6-10B2-4079-96E8-6DB2A64ABAAD}"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F792087-C917-42C6-BD62-D65CC6611A76}"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ABEDBAC-D780-44E8-BAC9-EB3D23B5DDCA}" type="datetimeFigureOut">
              <a:rPr lang="it-IT"/>
              <a:pPr>
                <a:defRPr/>
              </a:pPr>
              <a:t>03/12/2009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6041ADA-4E4B-4016-BD29-6B5A8D1CB58A}"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097DE92-348A-4B73-A778-1B20AB4EE4AF}" type="slidenum">
              <a:rPr lang="ca-ES"/>
              <a:pPr>
                <a:defRPr/>
              </a:pPr>
              <a:t>‹N›</a:t>
            </a:fld>
            <a:endParaRPr lang="ca-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69C50FC8-911E-4B9C-B3E5-9DC85C8B0B8B}" type="slidenum">
              <a:rPr lang="ca-ES"/>
              <a:pPr>
                <a:defRPr/>
              </a:pPr>
              <a:t>‹N›</a:t>
            </a:fld>
            <a:endParaRPr lang="ca-E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15CEE9A-DF06-4586-904C-BE3F762D159D}" type="slidenum">
              <a:rPr lang="ca-ES"/>
              <a:pPr>
                <a:defRPr/>
              </a:pPr>
              <a:t>‹N›</a:t>
            </a:fld>
            <a:endParaRPr lang="ca-E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490D6E4-B337-412B-B173-DD4E52B40281}" type="slidenum">
              <a:rPr lang="ca-ES"/>
              <a:pPr>
                <a:defRPr/>
              </a:pPr>
              <a:t>‹N›</a:t>
            </a:fld>
            <a:endParaRPr lang="ca-E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370CFEE8-E6F4-4168-A3E8-9AA10EFEA908}" type="slidenum">
              <a:rPr lang="ca-ES"/>
              <a:pPr>
                <a:defRPr/>
              </a:pPr>
              <a:t>‹N›</a:t>
            </a:fld>
            <a:endParaRPr lang="ca-E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38A76071-85B0-4A28-B612-A826A08D8C23}" type="slidenum">
              <a:rPr lang="ca-ES"/>
              <a:pPr>
                <a:defRPr/>
              </a:pPr>
              <a:t>‹N›</a:t>
            </a:fld>
            <a:endParaRPr lang="ca-E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906999B4-ACB6-4E5B-80C4-4A688A190218}" type="slidenum">
              <a:rPr lang="ca-ES"/>
              <a:pPr>
                <a:defRPr/>
              </a:pPr>
              <a:t>‹N›</a:t>
            </a:fld>
            <a:endParaRPr lang="ca-E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89D5D251-2DC1-49D4-91C0-B2EF4E2205AF}" type="slidenum">
              <a:rPr lang="ca-ES"/>
              <a:pPr>
                <a:defRPr/>
              </a:pPr>
              <a:t>‹N›</a:t>
            </a:fld>
            <a:endParaRPr lang="ca-E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38B7B10-E061-4778-BD86-F603A80566A7}" type="slidenum">
              <a:rPr lang="ca-ES"/>
              <a:pPr>
                <a:defRPr/>
              </a:pPr>
              <a:t>‹N›</a:t>
            </a:fld>
            <a:endParaRPr lang="ca-E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5D75EE53-592F-4326-A4D9-051A45CC346B}" type="slidenum">
              <a:rPr lang="ca-ES"/>
              <a:pPr>
                <a:defRPr/>
              </a:pPr>
              <a:t>‹N›</a:t>
            </a:fld>
            <a:endParaRPr lang="ca-E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E4A9621-33B4-4E29-B488-2057708FFD15}" type="slidenum">
              <a:rPr lang="ca-ES"/>
              <a:pPr>
                <a:defRPr/>
              </a:pPr>
              <a:t>‹N›</a:t>
            </a:fld>
            <a:endParaRPr lang="ca-E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7A746EE-9EDD-4FB0-9CF0-661C288E1BB5}" type="slidenum">
              <a:rPr lang="ca-ES"/>
              <a:pPr>
                <a:defRPr/>
              </a:pPr>
              <a:t>‹N›</a:t>
            </a:fld>
            <a:endParaRPr lang="ca-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a:defRPr/>
            </a:pPr>
            <a:fld id="{6E674418-5D44-4D88-9466-F47B3B98F4B5}"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400">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a:latin typeface="+mn-lt"/>
                <a:cs typeface="+mn-cs"/>
              </a:defRPr>
            </a:lvl1pPr>
          </a:lstStyle>
          <a:p>
            <a:pPr>
              <a:defRPr/>
            </a:pPr>
            <a:fld id="{034880FF-F9CC-4792-AA08-03D08134E65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a:cs typeface="+mn-cs"/>
              </a:defRPr>
            </a:lvl1pPr>
          </a:lstStyle>
          <a:p>
            <a:pPr>
              <a:defRPr/>
            </a:pPr>
            <a:fld id="{24FC6F47-DF01-4EC8-8B95-BA61902D3C18}"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945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Times"/>
                <a:cs typeface="+mn-cs"/>
              </a:defRPr>
            </a:lvl1pPr>
          </a:lstStyle>
          <a:p>
            <a:pPr>
              <a:defRPr/>
            </a:pPr>
            <a:fld id="{F5A95212-35E9-4342-ACDA-7D789ADEDC3D}" type="datetimeFigureOut">
              <a:rPr lang="it-IT"/>
              <a:pPr>
                <a:defRPr/>
              </a:pPr>
              <a:t>03/12/2009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Times"/>
                <a:cs typeface="+mn-cs"/>
              </a:defRPr>
            </a:lvl1pPr>
          </a:lstStyle>
          <a:p>
            <a:pPr>
              <a:defRPr/>
            </a:pPr>
            <a:fld id="{FC37819B-C742-4F77-AC4D-8516B9C7159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843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cs typeface="+mn-cs"/>
              </a:defRPr>
            </a:lvl1pPr>
          </a:lstStyle>
          <a:p>
            <a:pPr>
              <a:defRPr/>
            </a:pPr>
            <a:fld id="{E5AC5C79-1E32-48FF-98A3-FF28EADC1402}" type="datetimeFigureOut">
              <a:rPr lang="it-IT"/>
              <a:pPr>
                <a:defRPr/>
              </a:pPr>
              <a:t>03/12/2009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cs typeface="+mn-cs"/>
              </a:defRPr>
            </a:lvl1pPr>
          </a:lstStyle>
          <a:p>
            <a:pPr>
              <a:defRPr/>
            </a:pPr>
            <a:fld id="{45A7E682-77AE-4E4A-99B6-47ED0B53E4A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638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smtClean="0">
                <a:solidFill>
                  <a:schemeClr val="tx1">
                    <a:tint val="75000"/>
                  </a:schemeClr>
                </a:solidFill>
                <a:cs typeface="+mn-cs"/>
              </a:defRPr>
            </a:lvl1pPr>
          </a:lstStyle>
          <a:p>
            <a:pPr>
              <a:defRPr/>
            </a:pPr>
            <a:fld id="{A9337668-2F71-4652-B26E-2ECEE6E5B7C6}" type="datetimeFigureOut">
              <a:rPr lang="it-IT"/>
              <a:pPr>
                <a:defRPr/>
              </a:pPr>
              <a:t>03/12/2009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smtClean="0">
                <a:solidFill>
                  <a:schemeClr val="tx1">
                    <a:tint val="75000"/>
                  </a:schemeClr>
                </a:solidFill>
                <a:cs typeface="+mn-cs"/>
              </a:defRPr>
            </a:lvl1pPr>
          </a:lstStyle>
          <a:p>
            <a:pPr>
              <a:defRPr/>
            </a:pPr>
            <a:fld id="{C20F3373-4E05-4531-B5B4-63EC132481B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229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mn-lt"/>
                <a:cs typeface="+mn-cs"/>
              </a:defRPr>
            </a:lvl1pPr>
          </a:lstStyle>
          <a:p>
            <a:pPr>
              <a:defRPr/>
            </a:pPr>
            <a:fld id="{D009E0B3-D015-46E8-94D1-1D6653B470C8}" type="datetimeFigureOut">
              <a:rPr lang="it-IT"/>
              <a:pPr>
                <a:defRPr/>
              </a:pPr>
              <a:t>03/12/2009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mn-lt"/>
                <a:cs typeface="+mn-cs"/>
              </a:defRPr>
            </a:lvl1pPr>
          </a:lstStyle>
          <a:p>
            <a:pPr>
              <a:defRPr/>
            </a:pPr>
            <a:fld id="{0305B486-A43A-41FA-B9D2-CA93793DD69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F2C02DA8-CE6A-486B-B094-AF97503ECEC1}"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536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Calibri"/>
                <a:cs typeface="+mn-cs"/>
              </a:defRPr>
            </a:lvl1pPr>
          </a:lstStyle>
          <a:p>
            <a:pPr>
              <a:defRPr/>
            </a:pPr>
            <a:fld id="{C9C3DAD6-93C6-4D3F-ACF2-D20893E89C86}" type="datetimeFigureOut">
              <a:rPr lang="it-IT"/>
              <a:pPr>
                <a:defRPr/>
              </a:pPr>
              <a:t>03/12/2009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Calibri"/>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Calibri"/>
                <a:cs typeface="+mn-cs"/>
              </a:defRPr>
            </a:lvl1pPr>
          </a:lstStyle>
          <a:p>
            <a:pPr>
              <a:defRPr/>
            </a:pPr>
            <a:fld id="{8F653A91-36A9-40D6-BE90-B19AAF703349}"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88" r:id="rId1"/>
    <p:sldLayoutId id="2147484489" r:id="rId2"/>
    <p:sldLayoutId id="2147484490" r:id="rId3"/>
    <p:sldLayoutId id="2147484491" r:id="rId4"/>
    <p:sldLayoutId id="2147484492" r:id="rId5"/>
    <p:sldLayoutId id="2147484493" r:id="rId6"/>
    <p:sldLayoutId id="2147484494" r:id="rId7"/>
    <p:sldLayoutId id="2147484495" r:id="rId8"/>
    <p:sldLayoutId id="2147484496" r:id="rId9"/>
    <p:sldLayoutId id="2147484497" r:id="rId10"/>
    <p:sldLayoutId id="214748449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a:defRPr/>
            </a:pPr>
            <a:fld id="{5D477D18-D5D5-446A-837B-2CB925C4619C}"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defRPr>
            </a:lvl1pPr>
          </a:lstStyle>
          <a:p>
            <a:pPr>
              <a:defRPr/>
            </a:pPr>
            <a:fld id="{8573A4C1-B126-4E97-A4D2-39A453D6AE0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039AD90E-11C1-490B-BB6D-46214FC58A4D}"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a:defRPr/>
            </a:pPr>
            <a:fld id="{B8A3A24B-4F29-45DC-A07D-C81D3289EEBB}" type="datetimeFigureOut">
              <a:rPr lang="it-IT"/>
              <a:pPr>
                <a:defRPr/>
              </a:pPr>
              <a:t>03/12/2009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a:defRPr/>
            </a:pPr>
            <a:fld id="{CE76036D-7E37-4DCA-BFD8-0FE126CA8A0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a:defRPr/>
            </a:pPr>
            <a:fld id="{3712B90E-B3D4-4179-8DA8-364736F5D8C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34E07BA0-B32C-4C2F-AE07-DEC59DE33B4B}" type="datetimeFigureOut">
              <a:rPr lang="it-IT"/>
              <a:pPr>
                <a:defRPr/>
              </a:pPr>
              <a:t>03/12/2009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598284B2-DA3A-49BE-BC5A-88F30F7D731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093D0C78-B33F-459C-A6CB-B6813409BA9C}" type="datetimeFigureOut">
              <a:rPr lang="it-IT"/>
              <a:pPr>
                <a:defRPr/>
              </a:pPr>
              <a:t>03/12/2009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571628E4-BEAD-4A8F-A141-5854A195E269}"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229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29A2D1A4-BF8A-48D9-B3A2-EDC1D275A235}" type="datetimeFigureOut">
              <a:rPr lang="it-IT"/>
              <a:pPr>
                <a:defRPr/>
              </a:pPr>
              <a:t>03/12/2009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EBD45807-768D-4489-A7A8-2CDCA8005379}"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a:defRPr/>
            </a:pPr>
            <a:fld id="{08631ACA-DDD3-4140-9D4E-830D09496C44}"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2.xml"/></Relationships>
</file>

<file path=ppt/slides/_rels/slide10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2.xml"/></Relationships>
</file>

<file path=ppt/slides/_rels/slide10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2.xml"/></Relationships>
</file>

<file path=ppt/slides/_rels/slide10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2.xml"/></Relationships>
</file>

<file path=ppt/slides/_rels/slide10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94.xml"/><Relationship Id="rId5" Type="http://schemas.openxmlformats.org/officeDocument/2006/relationships/image" Target="../media/image14.jpeg"/><Relationship Id="rId4" Type="http://schemas.openxmlformats.org/officeDocument/2006/relationships/image" Target="../media/image13.jpeg"/></Relationships>
</file>

<file path=ppt/slides/_rels/slide11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2.xml"/></Relationships>
</file>

<file path=ppt/slides/_rels/slide11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2.xml"/></Relationships>
</file>

<file path=ppt/slides/_rels/slide11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2.xml"/></Relationships>
</file>

<file path=ppt/slides/_rels/slide11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2.xml"/></Relationships>
</file>

<file path=ppt/slides/_rels/slide11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2.xml"/></Relationships>
</file>

<file path=ppt/slides/_rels/slide11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2.xml"/></Relationships>
</file>

<file path=ppt/slides/_rels/slide11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2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50.xml"/></Relationships>
</file>

<file path=ppt/slides/_rels/slide12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50.xml"/></Relationships>
</file>

<file path=ppt/slides/_rels/slide12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50.xml"/></Relationships>
</file>

<file path=ppt/slides/_rels/slide12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50.xml"/></Relationships>
</file>

<file path=ppt/slides/_rels/slide12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50.xml"/></Relationships>
</file>

<file path=ppt/slides/_rels/slide12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50.xml"/></Relationships>
</file>

<file path=ppt/slides/_rels/slide12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50.xml"/></Relationships>
</file>

<file path=ppt/slides/_rels/slide12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50.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4.xml"/></Relationships>
</file>

<file path=ppt/slides/_rels/slide13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50.xml"/></Relationships>
</file>

<file path=ppt/slides/_rels/slide13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50.xml"/></Relationships>
</file>

<file path=ppt/slides/_rels/slide13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50.xml"/></Relationships>
</file>

<file path=ppt/slides/_rels/slide13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50.xml"/></Relationships>
</file>

<file path=ppt/slides/_rels/slide13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50.xml"/></Relationships>
</file>

<file path=ppt/slides/_rels/slide13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50.xml"/></Relationships>
</file>

<file path=ppt/slides/_rels/slide1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50.xml"/></Relationships>
</file>

<file path=ppt/slides/_rels/slide13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50.xml"/></Relationships>
</file>

<file path=ppt/slides/_rels/slide13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50.xml"/></Relationships>
</file>

<file path=ppt/slides/_rels/slide13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50.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4.xml"/></Relationships>
</file>

<file path=ppt/slides/_rels/slide14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2.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100.jpeg"/><Relationship Id="rId1" Type="http://schemas.openxmlformats.org/officeDocument/2006/relationships/slideLayout" Target="../slideLayouts/slideLayout40.xml"/><Relationship Id="rId6" Type="http://schemas.openxmlformats.org/officeDocument/2006/relationships/image" Target="../media/image104.jpeg"/><Relationship Id="rId5" Type="http://schemas.openxmlformats.org/officeDocument/2006/relationships/image" Target="../media/image103.jpeg"/><Relationship Id="rId10" Type="http://schemas.openxmlformats.org/officeDocument/2006/relationships/image" Target="../media/image108.jpeg"/><Relationship Id="rId4" Type="http://schemas.openxmlformats.org/officeDocument/2006/relationships/image" Target="../media/image102.jpeg"/><Relationship Id="rId9" Type="http://schemas.openxmlformats.org/officeDocument/2006/relationships/image" Target="../media/image107.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7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72.xml"/></Relationships>
</file>

<file path=ppt/slides/_rels/slide1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183.xml"/></Relationships>
</file>

<file path=ppt/slides/_rels/slide1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3.jpeg"/><Relationship Id="rId1" Type="http://schemas.openxmlformats.org/officeDocument/2006/relationships/slideLayout" Target="../slideLayouts/slideLayout183.xml"/></Relationships>
</file>

<file path=ppt/slides/_rels/slide14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83.xml"/></Relationships>
</file>

<file path=ppt/slides/_rels/slide1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18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4.xml"/></Relationships>
</file>

<file path=ppt/slides/_rels/slide1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3.jpeg"/><Relationship Id="rId1" Type="http://schemas.openxmlformats.org/officeDocument/2006/relationships/slideLayout" Target="../slideLayouts/slideLayout183.xml"/></Relationships>
</file>

<file path=ppt/slides/_rels/slide15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83.xml"/></Relationships>
</file>

<file path=ppt/slides/_rels/slide1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183.xml"/></Relationships>
</file>

<file path=ppt/slides/_rels/slide1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3.jpeg"/><Relationship Id="rId1" Type="http://schemas.openxmlformats.org/officeDocument/2006/relationships/slideLayout" Target="../slideLayouts/slideLayout183.xml"/></Relationships>
</file>

<file path=ppt/slides/_rels/slide15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8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9.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9.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94.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94.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94.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94.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4.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9.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9.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94.xml"/><Relationship Id="rId5" Type="http://schemas.openxmlformats.org/officeDocument/2006/relationships/image" Target="../media/image33.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cdn.fotocommunity.com/Persone/Bambini/sorriso-senza-denti-a18296673.jpg" TargetMode="Externa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9.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7.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1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jpeg"/><Relationship Id="rId1" Type="http://schemas.openxmlformats.org/officeDocument/2006/relationships/slideLayout" Target="../slideLayouts/slideLayout11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17.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eg"/><Relationship Id="rId1" Type="http://schemas.openxmlformats.org/officeDocument/2006/relationships/slideLayout" Target="../slideLayouts/slideLayout11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jpeg"/><Relationship Id="rId1" Type="http://schemas.openxmlformats.org/officeDocument/2006/relationships/slideLayout" Target="../slideLayouts/slideLayout117.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jpeg"/><Relationship Id="rId1" Type="http://schemas.openxmlformats.org/officeDocument/2006/relationships/slideLayout" Target="../slideLayouts/slideLayout11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4.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4.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3.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5.xml"/></Relationships>
</file>

<file path=ppt/slides/_rels/slide7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50.xml"/></Relationships>
</file>

<file path=ppt/slides/_rels/slide7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0.xml"/></Relationships>
</file>

<file path=ppt/slides/_rels/slide7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50.xml"/></Relationships>
</file>

<file path=ppt/slides/_rels/slide76.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150.xml"/></Relationships>
</file>

<file path=ppt/slides/_rels/slide7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0.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50.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50.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9.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0.xml"/></Relationships>
</file>

<file path=ppt/slides/_rels/slide8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50.xml"/></Relationships>
</file>

<file path=ppt/slides/_rels/slide8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50.xml"/></Relationships>
</file>

<file path=ppt/slides/_rels/slide8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0.xml"/></Relationships>
</file>

<file path=ppt/slides/_rels/slide8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50.xml"/></Relationships>
</file>

<file path=ppt/slides/_rels/slide8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0.xml"/></Relationships>
</file>

<file path=ppt/slides/_rels/slide8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5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9.xml"/></Relationships>
</file>

<file path=ppt/slides/_rels/slide9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61.xml"/></Relationships>
</file>

<file path=ppt/slides/_rels/slide9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61.xml"/></Relationships>
</file>

<file path=ppt/slides/_rels/slide9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61.xml"/></Relationships>
</file>

<file path=ppt/slides/_rels/slide9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61.xml"/></Relationships>
</file>

<file path=ppt/slides/_rels/slide9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61.xml"/></Relationships>
</file>

<file path=ppt/slides/_rels/slide9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6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descr="http://www.aeris.toscana.it/meteo/reportage/Natale_01_Firenze/Firenze%20Natale%202001%20Viale%20Gramsci%202.jpg"/>
          <p:cNvPicPr>
            <a:picLocks noChangeAspect="1" noChangeArrowheads="1"/>
          </p:cNvPicPr>
          <p:nvPr/>
        </p:nvPicPr>
        <p:blipFill>
          <a:blip r:embed="rId3" cstate="email"/>
          <a:srcRect/>
          <a:stretch>
            <a:fillRect/>
          </a:stretch>
        </p:blipFill>
        <p:spPr bwMode="auto">
          <a:xfrm>
            <a:off x="0" y="0"/>
            <a:ext cx="9144000" cy="6858000"/>
          </a:xfrm>
          <a:prstGeom prst="rect">
            <a:avLst/>
          </a:prstGeom>
          <a:noFill/>
          <a:ln w="9525">
            <a:noFill/>
            <a:miter lim="800000"/>
            <a:headEnd/>
            <a:tailEnd/>
          </a:ln>
        </p:spPr>
      </p:pic>
      <p:sp>
        <p:nvSpPr>
          <p:cNvPr id="17412" name="Text Box 4"/>
          <p:cNvSpPr txBox="1">
            <a:spLocks noChangeArrowheads="1"/>
          </p:cNvSpPr>
          <p:nvPr/>
        </p:nvSpPr>
        <p:spPr bwMode="auto">
          <a:xfrm>
            <a:off x="609600" y="1420813"/>
            <a:ext cx="7904163" cy="823912"/>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a:defRPr/>
            </a:pPr>
            <a:r>
              <a:rPr lang="ca-ES" sz="4800" b="1" i="1" dirty="0">
                <a:solidFill>
                  <a:srgbClr val="FF0A1E"/>
                </a:solidFill>
                <a:latin typeface="Comic Sans MS" pitchFamily="66" charset="0"/>
              </a:rPr>
              <a:t>Domenica II d’Avvento</a:t>
            </a:r>
          </a:p>
        </p:txBody>
      </p:sp>
      <p:sp>
        <p:nvSpPr>
          <p:cNvPr id="17413" name="Text Box 5"/>
          <p:cNvSpPr txBox="1">
            <a:spLocks noChangeArrowheads="1"/>
          </p:cNvSpPr>
          <p:nvPr/>
        </p:nvSpPr>
        <p:spPr bwMode="auto">
          <a:xfrm>
            <a:off x="1500188" y="3643313"/>
            <a:ext cx="5543505" cy="830997"/>
          </a:xfrm>
          <a:prstGeom prst="rect">
            <a:avLst/>
          </a:prstGeom>
          <a:noFill/>
          <a:ln w="9525">
            <a:noFill/>
            <a:miter lim="800000"/>
            <a:headEnd/>
            <a:tailEnd/>
          </a:ln>
          <a:effectLst>
            <a:outerShdw dist="71842" dir="2700000" algn="ctr" rotWithShape="0">
              <a:schemeClr val="tx1"/>
            </a:outerShdw>
          </a:effectLst>
        </p:spPr>
        <p:txBody>
          <a:bodyPr wrap="none">
            <a:spAutoFit/>
          </a:bodyPr>
          <a:lstStyle/>
          <a:p>
            <a:pPr algn="ctr">
              <a:defRPr/>
            </a:pPr>
            <a:r>
              <a:rPr lang="ca-ES" sz="4800" b="1" i="1" dirty="0">
                <a:solidFill>
                  <a:srgbClr val="0FDFFF"/>
                </a:solidFill>
                <a:latin typeface="Comic Sans MS" pitchFamily="66" charset="0"/>
              </a:rPr>
              <a:t> </a:t>
            </a:r>
            <a:r>
              <a:rPr lang="ca-ES" sz="4800" b="1" i="1" dirty="0" smtClean="0">
                <a:solidFill>
                  <a:srgbClr val="0FDFFF"/>
                </a:solidFill>
                <a:latin typeface="Comic Sans MS" pitchFamily="66" charset="0"/>
              </a:rPr>
              <a:t>6 </a:t>
            </a:r>
            <a:r>
              <a:rPr lang="ca-ES" sz="4800" b="1" i="1" dirty="0">
                <a:solidFill>
                  <a:srgbClr val="0FDFFF"/>
                </a:solidFill>
                <a:latin typeface="Comic Sans MS" pitchFamily="66" charset="0"/>
              </a:rPr>
              <a:t>dicembre </a:t>
            </a:r>
            <a:r>
              <a:rPr lang="ca-ES" sz="4800" b="1" i="1" dirty="0" smtClean="0">
                <a:solidFill>
                  <a:srgbClr val="0FDFFF"/>
                </a:solidFill>
                <a:latin typeface="Comic Sans MS" pitchFamily="66" charset="0"/>
              </a:rPr>
              <a:t>2009</a:t>
            </a:r>
            <a:endParaRPr lang="ca-ES" sz="4800" i="1" dirty="0">
              <a:solidFill>
                <a:srgbClr val="0FDFFF"/>
              </a:solidFill>
              <a:latin typeface="Comic Sans MS" pitchFamily="66"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BFA"/>
            </a:gs>
            <a:gs pos="30000">
              <a:srgbClr val="C4D6EB"/>
            </a:gs>
            <a:gs pos="60001">
              <a:srgbClr val="85C2FF"/>
            </a:gs>
            <a:gs pos="100000">
              <a:srgbClr val="5E9EFF"/>
            </a:gs>
          </a:gsLst>
          <a:lin ang="18900000" scaled="1"/>
        </a:gradFill>
        <a:effectLst/>
      </p:bgPr>
    </p:bg>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250825" y="692150"/>
            <a:ext cx="2449513" cy="3170099"/>
          </a:xfrm>
          <a:prstGeom prst="rect">
            <a:avLst/>
          </a:prstGeom>
          <a:noFill/>
          <a:ln w="9525">
            <a:noFill/>
            <a:miter lim="800000"/>
            <a:headEnd/>
            <a:tailEnd/>
          </a:ln>
        </p:spPr>
        <p:txBody>
          <a:bodyPr>
            <a:spAutoFit/>
          </a:bodyPr>
          <a:lstStyle/>
          <a:p>
            <a:pPr eaLnBrk="1" hangingPunct="1">
              <a:spcBef>
                <a:spcPct val="50000"/>
              </a:spcBef>
            </a:pPr>
            <a:r>
              <a:rPr lang="it-IT" sz="4000" b="1" dirty="0">
                <a:solidFill>
                  <a:srgbClr val="FF0C14"/>
                </a:solidFill>
                <a:effectLst>
                  <a:outerShdw blurRad="38100" dist="38100" dir="2700000" algn="tl">
                    <a:srgbClr val="000000">
                      <a:alpha val="43137"/>
                    </a:srgbClr>
                  </a:outerShdw>
                </a:effectLst>
                <a:latin typeface="Comic Sans MS" pitchFamily="66" charset="0"/>
              </a:rPr>
              <a:t>Ecco </a:t>
            </a:r>
          </a:p>
          <a:p>
            <a:pPr eaLnBrk="1" hangingPunct="1">
              <a:spcBef>
                <a:spcPct val="50000"/>
              </a:spcBef>
            </a:pPr>
            <a:r>
              <a:rPr lang="it-IT" sz="4000" b="1" dirty="0">
                <a:solidFill>
                  <a:srgbClr val="FF0C14"/>
                </a:solidFill>
                <a:effectLst>
                  <a:outerShdw blurRad="38100" dist="38100" dir="2700000" algn="tl">
                    <a:srgbClr val="000000">
                      <a:alpha val="43137"/>
                    </a:srgbClr>
                  </a:outerShdw>
                </a:effectLst>
                <a:latin typeface="Comic Sans MS" pitchFamily="66" charset="0"/>
              </a:rPr>
              <a:t>il Signore </a:t>
            </a:r>
          </a:p>
          <a:p>
            <a:pPr eaLnBrk="1" hangingPunct="1">
              <a:spcBef>
                <a:spcPct val="50000"/>
              </a:spcBef>
            </a:pPr>
            <a:r>
              <a:rPr lang="it-IT" sz="4000" b="1" dirty="0">
                <a:solidFill>
                  <a:srgbClr val="FF0C14"/>
                </a:solidFill>
                <a:effectLst>
                  <a:outerShdw blurRad="38100" dist="38100" dir="2700000" algn="tl">
                    <a:srgbClr val="000000">
                      <a:alpha val="43137"/>
                    </a:srgbClr>
                  </a:outerShdw>
                </a:effectLst>
                <a:latin typeface="Comic Sans MS" pitchFamily="66" charset="0"/>
              </a:rPr>
              <a:t>viene</a:t>
            </a:r>
          </a:p>
        </p:txBody>
      </p:sp>
      <p:pic>
        <p:nvPicPr>
          <p:cNvPr id="20483" name="Picture 2" descr="http://www.santamariadellasperanzacesena.it/Immagini/02.jpg"/>
          <p:cNvPicPr>
            <a:picLocks noChangeAspect="1" noChangeArrowheads="1"/>
          </p:cNvPicPr>
          <p:nvPr/>
        </p:nvPicPr>
        <p:blipFill>
          <a:blip r:embed="rId2"/>
          <a:srcRect/>
          <a:stretch>
            <a:fillRect/>
          </a:stretch>
        </p:blipFill>
        <p:spPr bwMode="auto">
          <a:xfrm>
            <a:off x="2857500" y="7938"/>
            <a:ext cx="6286500" cy="68500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checkerboard(down)">
                                      <p:cBhvr>
                                        <p:cTn id="7"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7" descr="47"/>
          <p:cNvPicPr>
            <a:picLocks noChangeAspect="1" noChangeArrowheads="1"/>
          </p:cNvPicPr>
          <p:nvPr/>
        </p:nvPicPr>
        <p:blipFill>
          <a:blip r:embed="rId2"/>
          <a:srcRect/>
          <a:stretch>
            <a:fillRect/>
          </a:stretch>
        </p:blipFill>
        <p:spPr bwMode="auto">
          <a:xfrm>
            <a:off x="0" y="0"/>
            <a:ext cx="9144000" cy="6837363"/>
          </a:xfrm>
          <a:prstGeom prst="rect">
            <a:avLst/>
          </a:prstGeom>
          <a:noFill/>
          <a:ln w="9525">
            <a:noFill/>
            <a:miter lim="800000"/>
            <a:headEnd/>
            <a:tailEnd/>
          </a:ln>
        </p:spPr>
      </p:pic>
      <p:sp>
        <p:nvSpPr>
          <p:cNvPr id="101378" name="Rectangle 1"/>
          <p:cNvSpPr>
            <a:spLocks noChangeArrowheads="1"/>
          </p:cNvSpPr>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Padre nostro, che sei nei cieli,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sia santificato il tuo nome,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venga il tuo regno,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sia fatta la tua volontà,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come in cielo così in terra.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Dacci oggi il nostro pane quotidiano,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e rimetti a noi i nostri debiti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come noi li rimettiamo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ai nostri debitori,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e non ci indurre in tentazione,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ma liberaci dal male.</a:t>
            </a:r>
            <a:endParaRPr lang="it-IT" sz="3600" dirty="0">
              <a:solidFill>
                <a:prstClr val="black"/>
              </a:solidFill>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0" descr="http://tillilh9821.altervista.org/albums/userpics/10001/lwjas0105.jpg"/>
          <p:cNvPicPr>
            <a:picLocks noChangeAspect="1" noChangeArrowheads="1"/>
          </p:cNvPicPr>
          <p:nvPr/>
        </p:nvPicPr>
        <p:blipFill>
          <a:blip r:embed="rId2"/>
          <a:srcRect/>
          <a:stretch>
            <a:fillRect/>
          </a:stretch>
        </p:blipFill>
        <p:spPr bwMode="auto">
          <a:xfrm>
            <a:off x="0" y="0"/>
            <a:ext cx="5889625" cy="6858000"/>
          </a:xfrm>
          <a:prstGeom prst="rect">
            <a:avLst/>
          </a:prstGeom>
          <a:noFill/>
          <a:ln w="9525">
            <a:noFill/>
            <a:miter lim="800000"/>
            <a:headEnd/>
            <a:tailEnd/>
          </a:ln>
        </p:spPr>
      </p:pic>
      <p:sp>
        <p:nvSpPr>
          <p:cNvPr id="116737" name="Rectangle 1"/>
          <p:cNvSpPr>
            <a:spLocks noChangeArrowheads="1"/>
          </p:cNvSpPr>
          <p:nvPr/>
        </p:nvSpPr>
        <p:spPr bwMode="auto">
          <a:xfrm>
            <a:off x="6143625" y="857250"/>
            <a:ext cx="3000375" cy="4154488"/>
          </a:xfrm>
          <a:prstGeom prst="rect">
            <a:avLst/>
          </a:prstGeom>
          <a:noFill/>
          <a:ln w="9525">
            <a:noFill/>
            <a:miter lim="800000"/>
            <a:headEnd/>
            <a:tailEnd/>
          </a:ln>
          <a:effectLst/>
        </p:spPr>
        <p:txBody>
          <a:bodyPr anchor="ctr">
            <a:spAutoFit/>
          </a:bodyPr>
          <a:lstStyle/>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Tuo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è il regno,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tua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la potenza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e la gloria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nei secoli.</a:t>
            </a:r>
            <a:endParaRPr lang="it-IT" sz="4400" dirty="0">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a:srcRect/>
          <a:stretch>
            <a:fillRect/>
          </a:stretch>
        </p:blipFill>
        <p:spPr bwMode="auto">
          <a:xfrm>
            <a:off x="0" y="0"/>
            <a:ext cx="6357938" cy="6888163"/>
          </a:xfrm>
          <a:prstGeom prst="rect">
            <a:avLst/>
          </a:prstGeom>
          <a:noFill/>
          <a:ln w="9525">
            <a:noFill/>
            <a:miter lim="800000"/>
            <a:headEnd/>
            <a:tailEnd/>
          </a:ln>
        </p:spPr>
      </p:pic>
      <p:sp>
        <p:nvSpPr>
          <p:cNvPr id="114691" name="Rettangolo 1"/>
          <p:cNvSpPr>
            <a:spLocks noChangeArrowheads="1"/>
          </p:cNvSpPr>
          <p:nvPr/>
        </p:nvSpPr>
        <p:spPr bwMode="auto">
          <a:xfrm>
            <a:off x="5543550" y="1143000"/>
            <a:ext cx="3721100" cy="4154488"/>
          </a:xfrm>
          <a:prstGeom prst="rect">
            <a:avLst/>
          </a:prstGeom>
          <a:noFill/>
          <a:ln w="9525">
            <a:noFill/>
            <a:miter lim="800000"/>
            <a:headEnd/>
            <a:tailEnd/>
          </a:ln>
        </p:spPr>
        <p:txBody>
          <a:bodyPr wrap="none">
            <a:spAutoFit/>
          </a:bodyPr>
          <a:lstStyle/>
          <a:p>
            <a:pPr eaLnBrk="0" hangingPunct="0"/>
            <a:r>
              <a:rPr lang="it-IT" sz="6600" b="1">
                <a:latin typeface="Tahoma" pitchFamily="34" charset="0"/>
                <a:cs typeface="Times New Roman" pitchFamily="18" charset="0"/>
              </a:rPr>
              <a:t>    La </a:t>
            </a:r>
          </a:p>
          <a:p>
            <a:pPr eaLnBrk="0" hangingPunct="0"/>
            <a:r>
              <a:rPr lang="it-IT" sz="6600" b="1">
                <a:latin typeface="Tahoma" pitchFamily="34" charset="0"/>
                <a:cs typeface="Times New Roman" pitchFamily="18" charset="0"/>
              </a:rPr>
              <a:t>    pace </a:t>
            </a:r>
          </a:p>
          <a:p>
            <a:pPr eaLnBrk="0" hangingPunct="0"/>
            <a:r>
              <a:rPr lang="it-IT" sz="6600" b="1">
                <a:latin typeface="Tahoma" pitchFamily="34" charset="0"/>
                <a:cs typeface="Times New Roman" pitchFamily="18" charset="0"/>
              </a:rPr>
              <a:t>    viene </a:t>
            </a:r>
          </a:p>
          <a:p>
            <a:pPr eaLnBrk="0" hangingPunct="0"/>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a:clrChange>
              <a:clrFrom>
                <a:srgbClr val="EDEBDE"/>
              </a:clrFrom>
              <a:clrTo>
                <a:srgbClr val="EDEBDE">
                  <a:alpha val="0"/>
                </a:srgbClr>
              </a:clrTo>
            </a:clrChange>
          </a:blip>
          <a:srcRect/>
          <a:stretch>
            <a:fillRect/>
          </a:stretch>
        </p:blipFill>
        <p:spPr bwMode="auto">
          <a:xfrm>
            <a:off x="0" y="0"/>
            <a:ext cx="6000750" cy="6858000"/>
          </a:xfrm>
          <a:prstGeom prst="rect">
            <a:avLst/>
          </a:prstGeom>
          <a:noFill/>
          <a:ln w="9525">
            <a:noFill/>
            <a:miter lim="800000"/>
            <a:headEnd/>
            <a:tailEnd/>
          </a:ln>
        </p:spPr>
      </p:pic>
      <p:sp>
        <p:nvSpPr>
          <p:cNvPr id="115715"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pPr eaLnBrk="0" hangingPunct="0"/>
            <a:r>
              <a:rPr lang="it-IT" sz="6600" b="1">
                <a:latin typeface="Calibri" pitchFamily="34" charset="0"/>
              </a:rPr>
              <a:t>entra </a:t>
            </a:r>
          </a:p>
          <a:p>
            <a:pPr eaLnBrk="0" hangingPunct="0"/>
            <a:r>
              <a:rPr lang="it-IT" sz="6600" b="1">
                <a:latin typeface="Calibri" pitchFamily="34" charset="0"/>
              </a:rPr>
              <a:t>nel </a:t>
            </a:r>
          </a:p>
          <a:p>
            <a:pPr eaLnBrk="0" hangingPunct="0"/>
            <a:r>
              <a:rPr lang="it-IT" sz="6600" b="1">
                <a:latin typeface="Calibri" pitchFamily="34" charset="0"/>
              </a:rPr>
              <a:t>cuore,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pPr eaLnBrk="0" hangingPunct="0"/>
            <a:r>
              <a:rPr lang="it-IT" sz="6600" b="1">
                <a:latin typeface="Tahoma" pitchFamily="34" charset="0"/>
                <a:ea typeface="Times New Roman" pitchFamily="18" charset="0"/>
                <a:cs typeface="Tahoma" pitchFamily="34" charset="0"/>
              </a:rPr>
              <a:t>si </a:t>
            </a:r>
          </a:p>
          <a:p>
            <a:pPr eaLnBrk="0" hangingPunct="0"/>
            <a:r>
              <a:rPr lang="it-IT" sz="6600" b="1">
                <a:latin typeface="Tahoma" pitchFamily="34" charset="0"/>
                <a:ea typeface="Times New Roman" pitchFamily="18" charset="0"/>
                <a:cs typeface="Tahoma" pitchFamily="34" charset="0"/>
              </a:rPr>
              <a:t>vede </a:t>
            </a:r>
          </a:p>
          <a:p>
            <a:pPr eaLnBrk="0" hangingPunct="0"/>
            <a:r>
              <a:rPr lang="it-IT" sz="6600" b="1">
                <a:latin typeface="Tahoma" pitchFamily="34" charset="0"/>
                <a:ea typeface="Times New Roman" pitchFamily="18" charset="0"/>
                <a:cs typeface="Tahoma" pitchFamily="34" charset="0"/>
              </a:rPr>
              <a:t>sul </a:t>
            </a:r>
          </a:p>
          <a:p>
            <a:pPr eaLnBrk="0" hangingPunct="0"/>
            <a:r>
              <a:rPr lang="it-IT" sz="6600" b="1">
                <a:latin typeface="Tahoma" pitchFamily="34" charset="0"/>
                <a:ea typeface="Times New Roman" pitchFamily="18" charset="0"/>
                <a:cs typeface="Tahoma" pitchFamily="34" charset="0"/>
              </a:rPr>
              <a:t>volto</a:t>
            </a:r>
            <a:r>
              <a:rPr lang="it-IT" sz="6600">
                <a:latin typeface="Calibri" pitchFamily="34" charset="0"/>
                <a:ea typeface="Calibri" pitchFamily="34" charset="0"/>
                <a:cs typeface="Times New Roman" pitchFamily="18" charset="0"/>
              </a:rPr>
              <a:t> </a:t>
            </a:r>
            <a:endParaRPr lang="it-IT" sz="6600">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a:srcRect/>
          <a:stretch>
            <a:fillRect/>
          </a:stretch>
        </p:blipFill>
        <p:spPr bwMode="auto">
          <a:xfrm>
            <a:off x="4357688" y="0"/>
            <a:ext cx="4786312"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a:srcRect/>
          <a:stretch>
            <a:fillRect/>
          </a:stretch>
        </p:blipFill>
        <p:spPr bwMode="auto">
          <a:xfrm rot="5831504">
            <a:off x="1073151" y="-430213"/>
            <a:ext cx="4679950" cy="6289675"/>
          </a:xfrm>
          <a:prstGeom prst="rect">
            <a:avLst/>
          </a:prstGeom>
          <a:noFill/>
          <a:ln w="9525">
            <a:noFill/>
            <a:miter lim="800000"/>
            <a:headEnd/>
            <a:tailEnd/>
          </a:ln>
        </p:spPr>
      </p:pic>
      <p:sp>
        <p:nvSpPr>
          <p:cNvPr id="117763"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pPr eaLnBrk="0" hangingPunct="0"/>
            <a:r>
              <a:rPr lang="it-IT" sz="6600" b="1">
                <a:latin typeface="Calibri" pitchFamily="34" charset="0"/>
              </a:rPr>
              <a:t> Ora </a:t>
            </a:r>
          </a:p>
          <a:p>
            <a:pPr eaLnBrk="0" hangingPunct="0"/>
            <a:r>
              <a:rPr lang="it-IT" sz="6600" b="1">
                <a:latin typeface="Calibri" pitchFamily="34" charset="0"/>
              </a:rPr>
              <a:t>  ti </a:t>
            </a:r>
          </a:p>
          <a:p>
            <a:pPr eaLnBrk="0" hangingPunct="0"/>
            <a:r>
              <a:rPr lang="it-IT" sz="6600" b="1">
                <a:latin typeface="Calibri" pitchFamily="34" charset="0"/>
              </a:rPr>
              <a:t>  stringo </a:t>
            </a:r>
          </a:p>
          <a:p>
            <a:pPr eaLnBrk="0" hangingPunct="0"/>
            <a:r>
              <a:rPr lang="it-IT" sz="6600" b="1">
                <a:latin typeface="Calibri" pitchFamily="34" charset="0"/>
              </a:rPr>
              <a:t>la mano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a:srcRect/>
          <a:stretch>
            <a:fillRect/>
          </a:stretch>
        </p:blipFill>
        <p:spPr bwMode="auto">
          <a:xfrm>
            <a:off x="1285875" y="1714500"/>
            <a:ext cx="6429375" cy="3500438"/>
          </a:xfrm>
          <a:prstGeom prst="rect">
            <a:avLst/>
          </a:prstGeom>
          <a:noFill/>
          <a:ln w="9525">
            <a:noFill/>
            <a:miter lim="800000"/>
            <a:headEnd/>
            <a:tailEnd/>
          </a:ln>
        </p:spPr>
      </p:pic>
      <p:sp>
        <p:nvSpPr>
          <p:cNvPr id="118787"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118788"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GON001_PIC2"/>
          <p:cNvPicPr>
            <a:picLocks noChangeAspect="1" noChangeArrowheads="1"/>
          </p:cNvPicPr>
          <p:nvPr/>
        </p:nvPicPr>
        <p:blipFill>
          <a:blip r:embed="rId2"/>
          <a:srcRect/>
          <a:stretch>
            <a:fillRect/>
          </a:stretch>
        </p:blipFill>
        <p:spPr bwMode="auto">
          <a:xfrm>
            <a:off x="0" y="0"/>
            <a:ext cx="4284663" cy="4305300"/>
          </a:xfrm>
          <a:prstGeom prst="rect">
            <a:avLst/>
          </a:prstGeom>
          <a:noFill/>
          <a:ln w="9525">
            <a:noFill/>
            <a:miter lim="800000"/>
            <a:headEnd/>
            <a:tailEnd/>
          </a:ln>
        </p:spPr>
      </p:pic>
      <p:pic>
        <p:nvPicPr>
          <p:cNvPr id="21507" name="Picture 3" descr="rafah2"/>
          <p:cNvPicPr>
            <a:picLocks noChangeAspect="1" noChangeArrowheads="1"/>
          </p:cNvPicPr>
          <p:nvPr/>
        </p:nvPicPr>
        <p:blipFill>
          <a:blip r:embed="rId3"/>
          <a:srcRect/>
          <a:stretch>
            <a:fillRect/>
          </a:stretch>
        </p:blipFill>
        <p:spPr bwMode="auto">
          <a:xfrm>
            <a:off x="4284663" y="0"/>
            <a:ext cx="4859337" cy="2997200"/>
          </a:xfrm>
          <a:prstGeom prst="rect">
            <a:avLst/>
          </a:prstGeom>
          <a:noFill/>
          <a:ln w="9525">
            <a:noFill/>
            <a:miter lim="800000"/>
            <a:headEnd/>
            <a:tailEnd/>
          </a:ln>
        </p:spPr>
      </p:pic>
      <p:pic>
        <p:nvPicPr>
          <p:cNvPr id="21508" name="Picture 4" descr="Mid_East_Show%20-%20075%20copy_jpg"/>
          <p:cNvPicPr>
            <a:picLocks noChangeAspect="1" noChangeArrowheads="1"/>
          </p:cNvPicPr>
          <p:nvPr/>
        </p:nvPicPr>
        <p:blipFill>
          <a:blip r:embed="rId4"/>
          <a:srcRect/>
          <a:stretch>
            <a:fillRect/>
          </a:stretch>
        </p:blipFill>
        <p:spPr bwMode="auto">
          <a:xfrm>
            <a:off x="4246563" y="2997200"/>
            <a:ext cx="4933950" cy="4035425"/>
          </a:xfrm>
          <a:prstGeom prst="rect">
            <a:avLst/>
          </a:prstGeom>
          <a:noFill/>
          <a:ln w="9525">
            <a:noFill/>
            <a:miter lim="800000"/>
            <a:headEnd/>
            <a:tailEnd/>
          </a:ln>
        </p:spPr>
      </p:pic>
      <p:pic>
        <p:nvPicPr>
          <p:cNvPr id="21509" name="Picture 5" descr="Mid_East_Show%20-%20089%20copy_jpg"/>
          <p:cNvPicPr>
            <a:picLocks noChangeAspect="1" noChangeArrowheads="1"/>
          </p:cNvPicPr>
          <p:nvPr/>
        </p:nvPicPr>
        <p:blipFill>
          <a:blip r:embed="rId5"/>
          <a:srcRect/>
          <a:stretch>
            <a:fillRect/>
          </a:stretch>
        </p:blipFill>
        <p:spPr bwMode="auto">
          <a:xfrm>
            <a:off x="0" y="4292600"/>
            <a:ext cx="4427538" cy="2603500"/>
          </a:xfrm>
          <a:prstGeom prst="rect">
            <a:avLst/>
          </a:prstGeom>
          <a:noFill/>
          <a:ln w="9525">
            <a:noFill/>
            <a:miter lim="800000"/>
            <a:headEnd/>
            <a:tailEnd/>
          </a:ln>
        </p:spPr>
      </p:pic>
      <p:sp>
        <p:nvSpPr>
          <p:cNvPr id="36870" name="Rectangle 6"/>
          <p:cNvSpPr>
            <a:spLocks noChangeArrowheads="1"/>
          </p:cNvSpPr>
          <p:nvPr/>
        </p:nvSpPr>
        <p:spPr bwMode="auto">
          <a:xfrm>
            <a:off x="2071670" y="714356"/>
            <a:ext cx="4572000" cy="5632311"/>
          </a:xfrm>
          <a:prstGeom prst="rect">
            <a:avLst/>
          </a:prstGeom>
          <a:noFill/>
          <a:ln w="9525">
            <a:noFill/>
            <a:miter lim="800000"/>
            <a:headEnd/>
            <a:tailEnd/>
          </a:ln>
        </p:spPr>
        <p:txBody>
          <a:bodyPr>
            <a:spAutoFit/>
          </a:bodyPr>
          <a:lstStyle/>
          <a:p>
            <a:pPr eaLnBrk="1" hangingPunct="1">
              <a:spcBef>
                <a:spcPct val="50000"/>
              </a:spcBef>
            </a:pPr>
            <a:r>
              <a:rPr lang="it-IT" sz="4800" b="1" dirty="0">
                <a:solidFill>
                  <a:srgbClr val="FF3300"/>
                </a:solidFill>
                <a:effectLst>
                  <a:outerShdw blurRad="38100" dist="38100" dir="2700000" algn="tl">
                    <a:srgbClr val="000000">
                      <a:alpha val="43137"/>
                    </a:srgbClr>
                  </a:outerShdw>
                </a:effectLst>
                <a:latin typeface="Comic Sans MS" pitchFamily="66" charset="0"/>
              </a:rPr>
              <a:t>egli incontrerà</a:t>
            </a:r>
          </a:p>
          <a:p>
            <a:pPr eaLnBrk="1" hangingPunct="1">
              <a:spcBef>
                <a:spcPct val="50000"/>
              </a:spcBef>
            </a:pPr>
            <a:r>
              <a:rPr lang="it-IT" sz="4800" b="1" dirty="0">
                <a:solidFill>
                  <a:srgbClr val="FF3300"/>
                </a:solidFill>
                <a:effectLst>
                  <a:outerShdw blurRad="38100" dist="38100" dir="2700000" algn="tl">
                    <a:srgbClr val="000000">
                      <a:alpha val="43137"/>
                    </a:srgbClr>
                  </a:outerShdw>
                </a:effectLst>
                <a:latin typeface="Comic Sans MS" pitchFamily="66" charset="0"/>
              </a:rPr>
              <a:t>nel suo immenso</a:t>
            </a:r>
          </a:p>
          <a:p>
            <a:pPr eaLnBrk="1" hangingPunct="1">
              <a:spcBef>
                <a:spcPct val="50000"/>
              </a:spcBef>
            </a:pPr>
            <a:r>
              <a:rPr lang="it-IT" sz="4800" b="1" dirty="0">
                <a:solidFill>
                  <a:srgbClr val="FF3300"/>
                </a:solidFill>
                <a:effectLst>
                  <a:outerShdw blurRad="38100" dist="38100" dir="2700000" algn="tl">
                    <a:srgbClr val="000000">
                      <a:alpha val="43137"/>
                    </a:srgbClr>
                  </a:outerShdw>
                </a:effectLst>
                <a:latin typeface="Comic Sans MS" pitchFamily="66" charset="0"/>
              </a:rPr>
              <a:t>Amore</a:t>
            </a:r>
          </a:p>
          <a:p>
            <a:pPr eaLnBrk="1" hangingPunct="1">
              <a:spcBef>
                <a:spcPct val="50000"/>
              </a:spcBef>
            </a:pPr>
            <a:r>
              <a:rPr lang="it-IT" sz="4800" b="1" dirty="0">
                <a:solidFill>
                  <a:srgbClr val="FF3300"/>
                </a:solidFill>
                <a:effectLst>
                  <a:outerShdw blurRad="38100" dist="38100" dir="2700000" algn="tl">
                    <a:srgbClr val="000000">
                      <a:alpha val="43137"/>
                    </a:srgbClr>
                  </a:outerShdw>
                </a:effectLst>
                <a:latin typeface="Comic Sans MS" pitchFamily="66" charset="0"/>
              </a:rPr>
              <a:t>tutta l’umanità.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6870"/>
                                        </p:tgtEl>
                                        <p:attrNameLst>
                                          <p:attrName>style.visibility</p:attrName>
                                        </p:attrNameLst>
                                      </p:cBhvr>
                                      <p:to>
                                        <p:strVal val="visible"/>
                                      </p:to>
                                    </p:set>
                                    <p:anim by="(-#ppt_w*2)" calcmode="lin" valueType="num">
                                      <p:cBhvr rctx="PPT">
                                        <p:cTn id="7" dur="500" autoRev="1" fill="hold">
                                          <p:stCondLst>
                                            <p:cond delay="0"/>
                                          </p:stCondLst>
                                        </p:cTn>
                                        <p:tgtEl>
                                          <p:spTgt spid="36870"/>
                                        </p:tgtEl>
                                        <p:attrNameLst>
                                          <p:attrName>ppt_w</p:attrName>
                                        </p:attrNameLst>
                                      </p:cBhvr>
                                    </p:anim>
                                    <p:anim by="(#ppt_w*0.50)" calcmode="lin" valueType="num">
                                      <p:cBhvr>
                                        <p:cTn id="8" dur="500" decel="50000" autoRev="1" fill="hold">
                                          <p:stCondLst>
                                            <p:cond delay="0"/>
                                          </p:stCondLst>
                                        </p:cTn>
                                        <p:tgtEl>
                                          <p:spTgt spid="36870"/>
                                        </p:tgtEl>
                                        <p:attrNameLst>
                                          <p:attrName>ppt_x</p:attrName>
                                        </p:attrNameLst>
                                      </p:cBhvr>
                                    </p:anim>
                                    <p:anim from="(-#ppt_h/2)" to="(#ppt_y)" calcmode="lin" valueType="num">
                                      <p:cBhvr>
                                        <p:cTn id="9" dur="1000" fill="hold">
                                          <p:stCondLst>
                                            <p:cond delay="0"/>
                                          </p:stCondLst>
                                        </p:cTn>
                                        <p:tgtEl>
                                          <p:spTgt spid="36870"/>
                                        </p:tgtEl>
                                        <p:attrNameLst>
                                          <p:attrName>ppt_y</p:attrName>
                                        </p:attrNameLst>
                                      </p:cBhvr>
                                    </p:anim>
                                    <p:animRot by="21600000">
                                      <p:cBhvr>
                                        <p:cTn id="10" dur="1000" fill="hold">
                                          <p:stCondLst>
                                            <p:cond delay="0"/>
                                          </p:stCondLst>
                                        </p:cTn>
                                        <p:tgtEl>
                                          <p:spTgt spid="3687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6" descr="Clicca per immagine full size"/>
          <p:cNvPicPr>
            <a:picLocks noChangeAspect="1" noChangeArrowheads="1"/>
          </p:cNvPicPr>
          <p:nvPr/>
        </p:nvPicPr>
        <p:blipFill>
          <a:blip r:embed="rId2"/>
          <a:srcRect/>
          <a:stretch>
            <a:fillRect/>
          </a:stretch>
        </p:blipFill>
        <p:spPr bwMode="auto">
          <a:xfrm>
            <a:off x="0" y="947738"/>
            <a:ext cx="9144000" cy="4684712"/>
          </a:xfrm>
          <a:prstGeom prst="rect">
            <a:avLst/>
          </a:prstGeom>
          <a:noFill/>
          <a:ln w="9525">
            <a:noFill/>
            <a:miter lim="800000"/>
            <a:headEnd/>
            <a:tailEnd/>
          </a:ln>
        </p:spPr>
      </p:pic>
      <p:sp>
        <p:nvSpPr>
          <p:cNvPr id="119811" name="Rectangle 1"/>
          <p:cNvSpPr>
            <a:spLocks noChangeArrowheads="1"/>
          </p:cNvSpPr>
          <p:nvPr/>
        </p:nvSpPr>
        <p:spPr bwMode="auto">
          <a:xfrm>
            <a:off x="2214563" y="5357813"/>
            <a:ext cx="6929437" cy="1108075"/>
          </a:xfrm>
          <a:prstGeom prst="rect">
            <a:avLst/>
          </a:prstGeom>
          <a:noFill/>
          <a:ln w="9525">
            <a:noFill/>
            <a:miter lim="800000"/>
            <a:headEnd/>
            <a:tailEnd/>
          </a:ln>
        </p:spPr>
        <p:txBody>
          <a:bodyPr anchor="ctr">
            <a:spAutoFit/>
          </a:bodyPr>
          <a:lstStyle/>
          <a:p>
            <a:pPr eaLnBrk="0" hangingPunct="0"/>
            <a:r>
              <a:rPr lang="it-IT" sz="6600">
                <a:latin typeface="Tahoma" pitchFamily="34" charset="0"/>
                <a:ea typeface="Times New Roman" pitchFamily="18" charset="0"/>
                <a:cs typeface="Tahoma" pitchFamily="34" charset="0"/>
              </a:rPr>
              <a:t>attorno al Signore </a:t>
            </a:r>
            <a:endParaRPr lang="it-IT" sz="6600">
              <a:latin typeface="Calibri" pitchFamily="34" charset="0"/>
              <a:ea typeface="Times New Roman" pitchFamily="18" charset="0"/>
              <a:cs typeface="Tahoma" pitchFamily="34" charset="0"/>
            </a:endParaRPr>
          </a:p>
        </p:txBody>
      </p:sp>
      <p:sp>
        <p:nvSpPr>
          <p:cNvPr id="119812" name="Rettangolo 3"/>
          <p:cNvSpPr>
            <a:spLocks noChangeArrowheads="1"/>
          </p:cNvSpPr>
          <p:nvPr/>
        </p:nvSpPr>
        <p:spPr bwMode="auto">
          <a:xfrm>
            <a:off x="2860675" y="0"/>
            <a:ext cx="6283325" cy="1108075"/>
          </a:xfrm>
          <a:prstGeom prst="rect">
            <a:avLst/>
          </a:prstGeom>
          <a:noFill/>
          <a:ln w="9525">
            <a:noFill/>
            <a:miter lim="800000"/>
            <a:headEnd/>
            <a:tailEnd/>
          </a:ln>
        </p:spPr>
        <p:txBody>
          <a:bodyPr wrap="none">
            <a:spAutoFit/>
          </a:bodyPr>
          <a:lstStyle/>
          <a:p>
            <a:pPr eaLnBrk="0" hangingPunct="0"/>
            <a:r>
              <a:rPr lang="it-IT" sz="6600">
                <a:solidFill>
                  <a:srgbClr val="000000"/>
                </a:solidFill>
                <a:latin typeface="Tahoma" pitchFamily="34" charset="0"/>
                <a:ea typeface="Times New Roman" pitchFamily="18" charset="0"/>
                <a:cs typeface="Tahoma" pitchFamily="34" charset="0"/>
              </a:rPr>
              <a:t>Questa amicizia </a:t>
            </a:r>
            <a:endParaRPr lang="it-IT">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6" descr="Clicca per immagine full siz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5235" name="Rettangolo 2"/>
          <p:cNvSpPr>
            <a:spLocks noChangeArrowheads="1"/>
          </p:cNvSpPr>
          <p:nvPr/>
        </p:nvSpPr>
        <p:spPr bwMode="auto">
          <a:xfrm>
            <a:off x="214282" y="4786322"/>
            <a:ext cx="5646802" cy="1107996"/>
          </a:xfrm>
          <a:prstGeom prst="rect">
            <a:avLst/>
          </a:prstGeom>
          <a:solidFill>
            <a:srgbClr val="FFFFFF">
              <a:alpha val="69804"/>
            </a:srgbClr>
          </a:solidFill>
          <a:effectLst>
            <a:softEdge rad="63500"/>
          </a:effectLst>
        </p:spPr>
        <p:txBody>
          <a:bodyPr wrap="none">
            <a:spAutoFit/>
          </a:bodyPr>
          <a:lstStyle/>
          <a:p>
            <a:pPr algn="ctr" eaLnBrk="0" hangingPunct="0">
              <a:defRPr/>
            </a:pPr>
            <a:r>
              <a:rPr lang="it-IT" sz="6600" dirty="0">
                <a:solidFill>
                  <a:srgbClr val="000000"/>
                </a:solidFill>
                <a:latin typeface="Tahoma" pitchFamily="34" charset="0"/>
                <a:ea typeface="Times New Roman" pitchFamily="18" charset="0"/>
                <a:cs typeface="Tahoma" pitchFamily="34" charset="0"/>
              </a:rPr>
              <a:t>non può finire.</a:t>
            </a:r>
          </a:p>
        </p:txBody>
      </p:sp>
      <p:sp>
        <p:nvSpPr>
          <p:cNvPr id="5" name="Rettangolo 4"/>
          <p:cNvSpPr/>
          <p:nvPr/>
        </p:nvSpPr>
        <p:spPr>
          <a:xfrm>
            <a:off x="2766292" y="1071546"/>
            <a:ext cx="6377707" cy="1107996"/>
          </a:xfrm>
          <a:prstGeom prst="rect">
            <a:avLst/>
          </a:prstGeom>
          <a:solidFill>
            <a:srgbClr val="FFFFFF">
              <a:alpha val="69804"/>
            </a:srgbClr>
          </a:solidFill>
          <a:effectLst>
            <a:softEdge rad="63500"/>
          </a:effectLst>
        </p:spPr>
        <p:txBody>
          <a:bodyPr wrap="none">
            <a:spAutoFit/>
          </a:bodyPr>
          <a:lstStyle/>
          <a:p>
            <a:pPr algn="ctr" eaLnBrk="0" hangingPunct="0">
              <a:defRPr/>
            </a:pPr>
            <a:r>
              <a:rPr lang="it-IT" sz="6600" dirty="0">
                <a:solidFill>
                  <a:srgbClr val="000000"/>
                </a:solidFill>
                <a:latin typeface="Tahoma" pitchFamily="34" charset="0"/>
                <a:ea typeface="Times New Roman" pitchFamily="18" charset="0"/>
                <a:cs typeface="Tahoma" pitchFamily="34" charset="0"/>
              </a:rPr>
              <a:t>è</a:t>
            </a:r>
            <a:r>
              <a:rPr lang="it-IT" sz="6600" dirty="0">
                <a:solidFill>
                  <a:srgbClr val="000000"/>
                </a:solidFill>
                <a:latin typeface="Calibri" pitchFamily="34" charset="0"/>
                <a:ea typeface="Times New Roman" pitchFamily="18" charset="0"/>
                <a:cs typeface="Tahoma" pitchFamily="34" charset="0"/>
              </a:rPr>
              <a:t> </a:t>
            </a:r>
            <a:r>
              <a:rPr lang="it-IT" sz="6600" dirty="0">
                <a:solidFill>
                  <a:srgbClr val="000000"/>
                </a:solidFill>
                <a:latin typeface="Tahoma" pitchFamily="34" charset="0"/>
                <a:ea typeface="Times New Roman" pitchFamily="18" charset="0"/>
                <a:cs typeface="Tahoma" pitchFamily="34" charset="0"/>
              </a:rPr>
              <a:t>troppo grande </a:t>
            </a: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a:srcRect/>
          <a:stretch>
            <a:fillRect/>
          </a:stretch>
        </p:blipFill>
        <p:spPr bwMode="auto">
          <a:xfrm>
            <a:off x="0" y="0"/>
            <a:ext cx="6357938" cy="6888163"/>
          </a:xfrm>
          <a:prstGeom prst="rect">
            <a:avLst/>
          </a:prstGeom>
          <a:noFill/>
          <a:ln w="9525">
            <a:noFill/>
            <a:miter lim="800000"/>
            <a:headEnd/>
            <a:tailEnd/>
          </a:ln>
        </p:spPr>
      </p:pic>
      <p:sp>
        <p:nvSpPr>
          <p:cNvPr id="121859" name="Rettangolo 1"/>
          <p:cNvSpPr>
            <a:spLocks noChangeArrowheads="1"/>
          </p:cNvSpPr>
          <p:nvPr/>
        </p:nvSpPr>
        <p:spPr bwMode="auto">
          <a:xfrm>
            <a:off x="5543550" y="1143000"/>
            <a:ext cx="3721100" cy="4154488"/>
          </a:xfrm>
          <a:prstGeom prst="rect">
            <a:avLst/>
          </a:prstGeom>
          <a:noFill/>
          <a:ln w="9525">
            <a:noFill/>
            <a:miter lim="800000"/>
            <a:headEnd/>
            <a:tailEnd/>
          </a:ln>
        </p:spPr>
        <p:txBody>
          <a:bodyPr wrap="none">
            <a:spAutoFit/>
          </a:bodyPr>
          <a:lstStyle/>
          <a:p>
            <a:pPr eaLnBrk="0" hangingPunct="0"/>
            <a:r>
              <a:rPr lang="it-IT" sz="6600" b="1">
                <a:latin typeface="Tahoma" pitchFamily="34" charset="0"/>
                <a:cs typeface="Times New Roman" pitchFamily="18" charset="0"/>
              </a:rPr>
              <a:t>    La </a:t>
            </a:r>
          </a:p>
          <a:p>
            <a:pPr eaLnBrk="0" hangingPunct="0"/>
            <a:r>
              <a:rPr lang="it-IT" sz="6600" b="1">
                <a:latin typeface="Tahoma" pitchFamily="34" charset="0"/>
                <a:cs typeface="Times New Roman" pitchFamily="18" charset="0"/>
              </a:rPr>
              <a:t>    pace </a:t>
            </a:r>
          </a:p>
          <a:p>
            <a:pPr eaLnBrk="0" hangingPunct="0"/>
            <a:r>
              <a:rPr lang="it-IT" sz="6600" b="1">
                <a:latin typeface="Tahoma" pitchFamily="34" charset="0"/>
                <a:cs typeface="Times New Roman" pitchFamily="18" charset="0"/>
              </a:rPr>
              <a:t>    viene </a:t>
            </a:r>
          </a:p>
          <a:p>
            <a:pPr eaLnBrk="0" hangingPunct="0"/>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a:clrChange>
              <a:clrFrom>
                <a:srgbClr val="EDEBDE"/>
              </a:clrFrom>
              <a:clrTo>
                <a:srgbClr val="EDEBDE">
                  <a:alpha val="0"/>
                </a:srgbClr>
              </a:clrTo>
            </a:clrChange>
          </a:blip>
          <a:srcRect/>
          <a:stretch>
            <a:fillRect/>
          </a:stretch>
        </p:blipFill>
        <p:spPr bwMode="auto">
          <a:xfrm>
            <a:off x="0" y="0"/>
            <a:ext cx="6000750" cy="6858000"/>
          </a:xfrm>
          <a:prstGeom prst="rect">
            <a:avLst/>
          </a:prstGeom>
          <a:noFill/>
          <a:ln w="9525">
            <a:noFill/>
            <a:miter lim="800000"/>
            <a:headEnd/>
            <a:tailEnd/>
          </a:ln>
        </p:spPr>
      </p:pic>
      <p:sp>
        <p:nvSpPr>
          <p:cNvPr id="122883"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pPr eaLnBrk="0" hangingPunct="0"/>
            <a:r>
              <a:rPr lang="it-IT" sz="6600" b="1">
                <a:latin typeface="Calibri" pitchFamily="34" charset="0"/>
              </a:rPr>
              <a:t>entra </a:t>
            </a:r>
          </a:p>
          <a:p>
            <a:pPr eaLnBrk="0" hangingPunct="0"/>
            <a:r>
              <a:rPr lang="it-IT" sz="6600" b="1">
                <a:latin typeface="Calibri" pitchFamily="34" charset="0"/>
              </a:rPr>
              <a:t>nel </a:t>
            </a:r>
          </a:p>
          <a:p>
            <a:pPr eaLnBrk="0" hangingPunct="0"/>
            <a:r>
              <a:rPr lang="it-IT" sz="6600" b="1">
                <a:latin typeface="Calibri" pitchFamily="34" charset="0"/>
              </a:rPr>
              <a:t>cuore,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pPr eaLnBrk="0" hangingPunct="0"/>
            <a:r>
              <a:rPr lang="it-IT" sz="6600" b="1">
                <a:latin typeface="Tahoma" pitchFamily="34" charset="0"/>
                <a:ea typeface="Times New Roman" pitchFamily="18" charset="0"/>
                <a:cs typeface="Tahoma" pitchFamily="34" charset="0"/>
              </a:rPr>
              <a:t>si </a:t>
            </a:r>
          </a:p>
          <a:p>
            <a:pPr eaLnBrk="0" hangingPunct="0"/>
            <a:r>
              <a:rPr lang="it-IT" sz="6600" b="1">
                <a:latin typeface="Tahoma" pitchFamily="34" charset="0"/>
                <a:ea typeface="Times New Roman" pitchFamily="18" charset="0"/>
                <a:cs typeface="Tahoma" pitchFamily="34" charset="0"/>
              </a:rPr>
              <a:t>vede </a:t>
            </a:r>
          </a:p>
          <a:p>
            <a:pPr eaLnBrk="0" hangingPunct="0"/>
            <a:r>
              <a:rPr lang="it-IT" sz="6600" b="1">
                <a:latin typeface="Tahoma" pitchFamily="34" charset="0"/>
                <a:ea typeface="Times New Roman" pitchFamily="18" charset="0"/>
                <a:cs typeface="Tahoma" pitchFamily="34" charset="0"/>
              </a:rPr>
              <a:t>sul </a:t>
            </a:r>
          </a:p>
          <a:p>
            <a:pPr eaLnBrk="0" hangingPunct="0"/>
            <a:r>
              <a:rPr lang="it-IT" sz="6600" b="1">
                <a:latin typeface="Tahoma" pitchFamily="34" charset="0"/>
                <a:ea typeface="Times New Roman" pitchFamily="18" charset="0"/>
                <a:cs typeface="Tahoma" pitchFamily="34" charset="0"/>
              </a:rPr>
              <a:t>volto</a:t>
            </a:r>
            <a:r>
              <a:rPr lang="it-IT" sz="6600">
                <a:latin typeface="Calibri" pitchFamily="34" charset="0"/>
                <a:ea typeface="Calibri" pitchFamily="34" charset="0"/>
                <a:cs typeface="Times New Roman" pitchFamily="18" charset="0"/>
              </a:rPr>
              <a:t> </a:t>
            </a:r>
            <a:endParaRPr lang="it-IT" sz="6600">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a:srcRect/>
          <a:stretch>
            <a:fillRect/>
          </a:stretch>
        </p:blipFill>
        <p:spPr bwMode="auto">
          <a:xfrm>
            <a:off x="4357688" y="0"/>
            <a:ext cx="4786312"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a:srcRect/>
          <a:stretch>
            <a:fillRect/>
          </a:stretch>
        </p:blipFill>
        <p:spPr bwMode="auto">
          <a:xfrm rot="5831504">
            <a:off x="1073151" y="-430213"/>
            <a:ext cx="4679950" cy="6289675"/>
          </a:xfrm>
          <a:prstGeom prst="rect">
            <a:avLst/>
          </a:prstGeom>
          <a:noFill/>
          <a:ln w="9525">
            <a:noFill/>
            <a:miter lim="800000"/>
            <a:headEnd/>
            <a:tailEnd/>
          </a:ln>
        </p:spPr>
      </p:pic>
      <p:sp>
        <p:nvSpPr>
          <p:cNvPr id="124931"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pPr eaLnBrk="0" hangingPunct="0"/>
            <a:r>
              <a:rPr lang="it-IT" sz="6600" b="1">
                <a:latin typeface="Calibri" pitchFamily="34" charset="0"/>
              </a:rPr>
              <a:t> Ora </a:t>
            </a:r>
          </a:p>
          <a:p>
            <a:pPr eaLnBrk="0" hangingPunct="0"/>
            <a:r>
              <a:rPr lang="it-IT" sz="6600" b="1">
                <a:latin typeface="Calibri" pitchFamily="34" charset="0"/>
              </a:rPr>
              <a:t>  ti </a:t>
            </a:r>
          </a:p>
          <a:p>
            <a:pPr eaLnBrk="0" hangingPunct="0"/>
            <a:r>
              <a:rPr lang="it-IT" sz="6600" b="1">
                <a:latin typeface="Calibri" pitchFamily="34" charset="0"/>
              </a:rPr>
              <a:t>  stringo </a:t>
            </a:r>
          </a:p>
          <a:p>
            <a:pPr eaLnBrk="0" hangingPunct="0"/>
            <a:r>
              <a:rPr lang="it-IT" sz="6600" b="1">
                <a:latin typeface="Calibri" pitchFamily="34" charset="0"/>
              </a:rPr>
              <a:t>la mano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a:srcRect/>
          <a:stretch>
            <a:fillRect/>
          </a:stretch>
        </p:blipFill>
        <p:spPr bwMode="auto">
          <a:xfrm>
            <a:off x="1285875" y="1714500"/>
            <a:ext cx="6429375" cy="3500438"/>
          </a:xfrm>
          <a:prstGeom prst="rect">
            <a:avLst/>
          </a:prstGeom>
          <a:noFill/>
          <a:ln w="9525">
            <a:noFill/>
            <a:miter lim="800000"/>
            <a:headEnd/>
            <a:tailEnd/>
          </a:ln>
        </p:spPr>
      </p:pic>
      <p:sp>
        <p:nvSpPr>
          <p:cNvPr id="125955"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125956"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ChangeArrowheads="1"/>
          </p:cNvSpPr>
          <p:nvPr/>
        </p:nvSpPr>
        <p:spPr bwMode="auto">
          <a:xfrm>
            <a:off x="357188" y="0"/>
            <a:ext cx="7643812" cy="5632450"/>
          </a:xfrm>
          <a:prstGeom prst="rect">
            <a:avLst/>
          </a:prstGeom>
          <a:noFill/>
          <a:ln w="9525">
            <a:noFill/>
            <a:miter lim="800000"/>
            <a:headEnd/>
            <a:tailEnd/>
          </a:ln>
          <a:effectLst/>
        </p:spPr>
        <p:txBody>
          <a:bodyPr anchor="ctr">
            <a:spAutoFit/>
          </a:bodyPr>
          <a:lstStyle/>
          <a:p>
            <a:pPr algn="just">
              <a:defRPr/>
            </a:pPr>
            <a:r>
              <a:rPr lang="it-IT" sz="4000" b="1" dirty="0">
                <a:latin typeface="Arial" pitchFamily="34" charset="0"/>
                <a:ea typeface="Times New Roman" pitchFamily="18" charset="0"/>
                <a:cs typeface="+mn-cs"/>
              </a:rPr>
              <a:t>Agnello di Dio,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che togli i peccati del mondo,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abbi pietà di noi.</a:t>
            </a:r>
            <a:endParaRPr lang="it-IT" sz="4000" dirty="0">
              <a:effectLst>
                <a:outerShdw blurRad="38100" dist="38100" dir="2700000" algn="tl">
                  <a:srgbClr val="000000">
                    <a:alpha val="43137"/>
                  </a:srgbClr>
                </a:outerShdw>
              </a:effectLst>
              <a:latin typeface="Arial" pitchFamily="34" charset="0"/>
              <a:cs typeface="+mn-cs"/>
            </a:endParaRPr>
          </a:p>
          <a:p>
            <a:pPr algn="just" eaLnBrk="0" hangingPunct="0">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Agnello di Dio, </a:t>
            </a:r>
          </a:p>
          <a:p>
            <a:pPr algn="just" eaLnBrk="0" hangingPunct="0">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che togli i peccati del mondo, </a:t>
            </a:r>
          </a:p>
          <a:p>
            <a:pPr algn="just" eaLnBrk="0" hangingPunct="0">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abbi pietà di noi.</a:t>
            </a:r>
            <a:endParaRPr lang="it-IT" sz="4000" dirty="0">
              <a:effectLst>
                <a:outerShdw blurRad="38100" dist="38100" dir="2700000" algn="tl">
                  <a:srgbClr val="000000">
                    <a:alpha val="43137"/>
                  </a:srgbClr>
                </a:outerShdw>
              </a:effectLst>
              <a:latin typeface="Arial" pitchFamily="34" charset="0"/>
              <a:cs typeface="+mn-cs"/>
            </a:endParaRPr>
          </a:p>
          <a:p>
            <a:pPr algn="just" eaLnBrk="0" hangingPunct="0">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Agnello di Dio, </a:t>
            </a:r>
          </a:p>
          <a:p>
            <a:pPr algn="just" eaLnBrk="0" hangingPunct="0">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che togli i peccati del mondo, </a:t>
            </a:r>
          </a:p>
          <a:p>
            <a:pPr algn="just" eaLnBrk="0" hangingPunct="0">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dona a noi la pace.</a:t>
            </a:r>
            <a:endParaRPr lang="it-IT" sz="4000" dirty="0">
              <a:effectLst>
                <a:outerShdw blurRad="38100" dist="38100" dir="2700000" algn="tl">
                  <a:srgbClr val="000000">
                    <a:alpha val="43137"/>
                  </a:srgbClr>
                </a:outerShdw>
              </a:effectLst>
              <a:latin typeface="Arial" pitchFamily="34" charset="0"/>
              <a:cs typeface="+mn-cs"/>
            </a:endParaRPr>
          </a:p>
        </p:txBody>
      </p:sp>
    </p:spTree>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a:off x="785813" y="428625"/>
            <a:ext cx="7358062" cy="5262563"/>
          </a:xfrm>
          <a:prstGeom prst="rect">
            <a:avLst/>
          </a:prstGeom>
          <a:noFill/>
          <a:ln w="9525">
            <a:noFill/>
            <a:miter lim="800000"/>
            <a:headEnd/>
            <a:tailEnd/>
          </a:ln>
          <a:effectLst/>
        </p:spPr>
        <p:txBody>
          <a:bodyPr anchor="ctr">
            <a:spAutoFit/>
          </a:bodyPr>
          <a:lstStyle/>
          <a:p>
            <a:pPr algn="just">
              <a:defRPr/>
            </a:pPr>
            <a:r>
              <a:rPr lang="it-IT" sz="4000" dirty="0">
                <a:latin typeface="Arial" pitchFamily="34" charset="0"/>
                <a:ea typeface="Times New Roman" pitchFamily="18" charset="0"/>
                <a:cs typeface="+mn-cs"/>
              </a:rPr>
              <a:t>Beati gli invitati </a:t>
            </a:r>
          </a:p>
          <a:p>
            <a:pPr algn="just">
              <a:defRPr/>
            </a:pPr>
            <a:r>
              <a:rPr lang="it-IT" sz="4000" dirty="0">
                <a:latin typeface="Arial" pitchFamily="34" charset="0"/>
                <a:ea typeface="Times New Roman" pitchFamily="18" charset="0"/>
                <a:cs typeface="+mn-cs"/>
              </a:rPr>
              <a:t>alla Cena del Signore. </a:t>
            </a:r>
          </a:p>
          <a:p>
            <a:pPr algn="just">
              <a:defRPr/>
            </a:pPr>
            <a:r>
              <a:rPr lang="it-IT" sz="4000" dirty="0">
                <a:latin typeface="Arial" pitchFamily="34" charset="0"/>
                <a:ea typeface="Times New Roman" pitchFamily="18" charset="0"/>
                <a:cs typeface="+mn-cs"/>
              </a:rPr>
              <a:t>Ecco l’agnello di Dio, </a:t>
            </a:r>
          </a:p>
          <a:p>
            <a:pPr algn="just">
              <a:defRPr/>
            </a:pPr>
            <a:r>
              <a:rPr lang="it-IT" sz="4000" dirty="0">
                <a:latin typeface="Arial" pitchFamily="34" charset="0"/>
                <a:ea typeface="Times New Roman" pitchFamily="18" charset="0"/>
                <a:cs typeface="+mn-cs"/>
              </a:rPr>
              <a:t>che toglie i peccati del mondo.</a:t>
            </a:r>
          </a:p>
          <a:p>
            <a:pPr algn="just">
              <a:defRPr/>
            </a:pPr>
            <a:endParaRPr lang="it-IT" sz="1600" dirty="0">
              <a:latin typeface="Arial" pitchFamily="34" charset="0"/>
              <a:cs typeface="+mn-cs"/>
            </a:endParaRPr>
          </a:p>
          <a:p>
            <a:pPr algn="just" eaLnBrk="0" hangingPunct="0">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O Signore, non son degno </a:t>
            </a:r>
          </a:p>
          <a:p>
            <a:pPr algn="just" eaLnBrk="0" hangingPunct="0">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di partecipare alla tua mensa:</a:t>
            </a:r>
          </a:p>
          <a:p>
            <a:pPr algn="just" eaLnBrk="0" hangingPunct="0">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ma di’ soltanto una parola </a:t>
            </a:r>
          </a:p>
          <a:p>
            <a:pPr algn="just" eaLnBrk="0" hangingPunct="0">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e io sarò salvato.</a:t>
            </a:r>
            <a:endParaRPr lang="it-IT" sz="4000" dirty="0">
              <a:effectLst>
                <a:outerShdw blurRad="38100" dist="38100" dir="2700000" algn="tl">
                  <a:srgbClr val="000000">
                    <a:alpha val="43137"/>
                  </a:srgbClr>
                </a:outerShdw>
              </a:effectLst>
              <a:latin typeface="Arial" pitchFamily="34" charset="0"/>
              <a:cs typeface="+mn-cs"/>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untitled41"/>
          <p:cNvPicPr>
            <a:picLocks noChangeAspect="1" noChangeArrowheads="1"/>
          </p:cNvPicPr>
          <p:nvPr/>
        </p:nvPicPr>
        <p:blipFill>
          <a:blip r:embed="rId2"/>
          <a:srcRect/>
          <a:stretch>
            <a:fillRect/>
          </a:stretch>
        </p:blipFill>
        <p:spPr bwMode="auto">
          <a:xfrm>
            <a:off x="0" y="0"/>
            <a:ext cx="9144000" cy="5930900"/>
          </a:xfrm>
          <a:prstGeom prst="rect">
            <a:avLst/>
          </a:prstGeom>
          <a:noFill/>
          <a:ln w="38100">
            <a:solidFill>
              <a:srgbClr val="008000"/>
            </a:solidFill>
            <a:miter lim="800000"/>
            <a:headEnd/>
            <a:tailEnd/>
          </a:ln>
        </p:spPr>
      </p:pic>
      <p:sp>
        <p:nvSpPr>
          <p:cNvPr id="37891" name="Text Box 3"/>
          <p:cNvSpPr txBox="1">
            <a:spLocks noChangeArrowheads="1"/>
          </p:cNvSpPr>
          <p:nvPr/>
        </p:nvSpPr>
        <p:spPr bwMode="auto">
          <a:xfrm>
            <a:off x="1071538" y="5949950"/>
            <a:ext cx="6813575" cy="707886"/>
          </a:xfrm>
          <a:prstGeom prst="rect">
            <a:avLst/>
          </a:prstGeom>
          <a:noFill/>
          <a:ln w="9525">
            <a:noFill/>
            <a:miter lim="800000"/>
            <a:headEnd/>
            <a:tailEnd/>
          </a:ln>
        </p:spPr>
        <p:txBody>
          <a:bodyPr wrap="square">
            <a:spAutoFit/>
          </a:bodyPr>
          <a:lstStyle/>
          <a:p>
            <a:pPr eaLnBrk="1" hangingPunct="1">
              <a:spcBef>
                <a:spcPct val="50000"/>
              </a:spcBef>
            </a:pPr>
            <a:r>
              <a:rPr lang="it-IT" sz="4000" b="1" dirty="0">
                <a:solidFill>
                  <a:srgbClr val="66FF33"/>
                </a:solidFill>
                <a:effectLst>
                  <a:outerShdw blurRad="38100" dist="38100" dir="2700000" algn="tl">
                    <a:srgbClr val="000000">
                      <a:alpha val="43137"/>
                    </a:srgbClr>
                  </a:outerShdw>
                </a:effectLst>
                <a:latin typeface="Arial" charset="0"/>
              </a:rPr>
              <a:t>Mi nasce nel cuore la gioia,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3789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4" name="Rettangolo 3"/>
          <p:cNvSpPr/>
          <p:nvPr/>
        </p:nvSpPr>
        <p:spPr>
          <a:xfrm>
            <a:off x="857224" y="571480"/>
            <a:ext cx="7423827" cy="2800767"/>
          </a:xfrm>
          <a:prstGeom prst="rect">
            <a:avLst/>
          </a:prstGeom>
          <a:noFill/>
        </p:spPr>
        <p:txBody>
          <a:bodyPr wrap="none">
            <a:spAutoFit/>
          </a:bodyPr>
          <a:lstStyle/>
          <a:p>
            <a:pPr algn="ctr" eaLnBrk="0" hangingPunct="0">
              <a:defRPr/>
            </a:pPr>
            <a:r>
              <a:rPr lang="it-IT" sz="8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mn-cs"/>
              </a:rPr>
              <a:t>Luce che sorgi </a:t>
            </a:r>
          </a:p>
          <a:p>
            <a:pPr algn="ctr" eaLnBrk="0" hangingPunct="0">
              <a:defRPr/>
            </a:pPr>
            <a:r>
              <a:rPr lang="it-IT" sz="8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mn-cs"/>
              </a:rPr>
              <a:t>nella notte</a:t>
            </a:r>
          </a:p>
        </p:txBody>
      </p:sp>
    </p:spTree>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000100" y="214290"/>
            <a:ext cx="7000924" cy="1569660"/>
          </a:xfrm>
          <a:prstGeom prst="rect">
            <a:avLst/>
          </a:prstGeom>
          <a:solidFill>
            <a:schemeClr val="accent6">
              <a:lumMod val="40000"/>
              <a:lumOff val="60000"/>
            </a:schemeClr>
          </a:solidFill>
          <a:effectLst>
            <a:softEdge rad="127000"/>
          </a:effectLst>
        </p:spPr>
        <p:txBody>
          <a:bodyPr>
            <a:spAutoFit/>
          </a:bodyPr>
          <a:lstStyle/>
          <a:p>
            <a:pPr eaLnBrk="0" hangingPunct="0">
              <a:defRPr/>
            </a:pPr>
            <a:r>
              <a:rPr lang="it-IT" sz="4800" b="1" dirty="0">
                <a:effectLst>
                  <a:outerShdw blurRad="38100" dist="38100" dir="2700000" algn="tl">
                    <a:srgbClr val="000000">
                      <a:alpha val="43137"/>
                    </a:srgbClr>
                  </a:outerShdw>
                </a:effectLst>
                <a:cs typeface="+mn-cs"/>
              </a:rPr>
              <a:t>Luce che sorgi nella notte, cantiamo a te, o Signore!</a:t>
            </a:r>
            <a:endParaRPr lang="it-IT" sz="4800" dirty="0">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49000" b="-49000"/>
          </a:stretch>
        </a:blipFill>
        <a:effectLst/>
      </p:bgPr>
    </p:bg>
    <p:spTree>
      <p:nvGrpSpPr>
        <p:cNvPr id="1" name=""/>
        <p:cNvGrpSpPr/>
        <p:nvPr/>
      </p:nvGrpSpPr>
      <p:grpSpPr>
        <a:xfrm>
          <a:off x="0" y="0"/>
          <a:ext cx="0" cy="0"/>
          <a:chOff x="0" y="0"/>
          <a:chExt cx="0" cy="0"/>
        </a:xfrm>
      </p:grpSpPr>
      <p:sp>
        <p:nvSpPr>
          <p:cNvPr id="2" name="Rettangolo 1"/>
          <p:cNvSpPr/>
          <p:nvPr/>
        </p:nvSpPr>
        <p:spPr>
          <a:xfrm>
            <a:off x="428596" y="4143380"/>
            <a:ext cx="8001056" cy="1569660"/>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solidFill>
                  <a:srgbClr val="FF0000"/>
                </a:solidFill>
                <a:effectLst>
                  <a:outerShdw blurRad="38100" dist="38100" dir="2700000" algn="tl">
                    <a:srgbClr val="000000">
                      <a:alpha val="43137"/>
                    </a:srgbClr>
                  </a:outerShdw>
                </a:effectLst>
                <a:cs typeface="+mn-cs"/>
              </a:rPr>
              <a:t>Stella che splendi nel mattino di un nuovo giorno</a:t>
            </a:r>
            <a:endParaRPr lang="it-IT" sz="4800" dirty="0">
              <a:solidFill>
                <a:srgbClr val="FF0000"/>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9000"/>
            <a:lum/>
          </a:blip>
          <a:srcRect/>
          <a:stretch>
            <a:fillRect t="-43000" b="-43000"/>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428728" y="3745388"/>
            <a:ext cx="5929354" cy="3046988"/>
          </a:xfrm>
          <a:prstGeom prst="rect">
            <a:avLst/>
          </a:prstGeom>
          <a:solidFill>
            <a:schemeClr val="accent2">
              <a:lumMod val="20000"/>
              <a:lumOff val="80000"/>
            </a:schemeClr>
          </a:solidFill>
          <a:ln w="9525">
            <a:noFill/>
            <a:miter lim="800000"/>
            <a:headEnd/>
            <a:tailEnd/>
          </a:ln>
          <a:effectLst>
            <a:softEdge rad="3175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Cristo Ges</a:t>
            </a:r>
            <a:r>
              <a:rPr lang="it-IT" sz="4800" b="1" dirty="0">
                <a:effectLst>
                  <a:outerShdw blurRad="38100" dist="38100" dir="2700000" algn="tl">
                    <a:srgbClr val="000000">
                      <a:alpha val="43137"/>
                    </a:srgbClr>
                  </a:outerShdw>
                </a:effectLst>
                <a:latin typeface="Calibri"/>
                <a:ea typeface="Times New Roman" pitchFamily="18" charset="0"/>
                <a:cs typeface="Times New Roman" pitchFamily="18" charset="0"/>
              </a:rPr>
              <a:t>ù</a:t>
            </a:r>
            <a:r>
              <a:rPr lang="it-IT" sz="4800" b="1" dirty="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o Signore!</a:t>
            </a:r>
            <a:endParaRPr lang="it-IT" sz="4800"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285720" y="285728"/>
            <a:ext cx="8657626" cy="2308324"/>
          </a:xfrm>
          <a:prstGeom prst="rect">
            <a:avLst/>
          </a:prstGeom>
          <a:solidFill>
            <a:schemeClr val="accent3">
              <a:lumMod val="20000"/>
              <a:lumOff val="80000"/>
            </a:schemeClr>
          </a:solidFill>
          <a:ln w="9525">
            <a:noFill/>
            <a:miter lim="800000"/>
            <a:headEnd/>
            <a:tailEnd/>
          </a:ln>
          <a:effectLst>
            <a:softEdge rad="317500"/>
          </a:effectLst>
        </p:spPr>
        <p:txBody>
          <a:bodyPr wrap="none"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ea typeface="Times New Roman" pitchFamily="18" charset="0"/>
                <a:cs typeface="Times New Roman" pitchFamily="18" charset="0"/>
              </a:rPr>
              <a:t>Mentre il silenzio avvolge la terra</a:t>
            </a:r>
            <a:endParaRPr lang="it-IT" sz="4800" b="1" dirty="0">
              <a:effectLst>
                <a:outerShdw blurRad="38100" dist="38100" dir="2700000" algn="tl">
                  <a:srgbClr val="000000">
                    <a:alpha val="43137"/>
                  </a:srgbClr>
                </a:outerShdw>
              </a:effectLst>
              <a:ea typeface="Times New Roman" pitchFamily="18" charset="0"/>
              <a:cs typeface="Arial" pitchFamily="34" charset="0"/>
            </a:endParaRP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ea typeface="Times New Roman" pitchFamily="18" charset="0"/>
                <a:cs typeface="Arial" pitchFamily="34" charset="0"/>
              </a:rPr>
              <a:t>	tu vieni in mezzo a noi, </a:t>
            </a: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ea typeface="Times New Roman" pitchFamily="18" charset="0"/>
                <a:cs typeface="Arial" pitchFamily="34" charset="0"/>
              </a:rPr>
              <a:t>Parola del Padre</a:t>
            </a:r>
            <a:r>
              <a:rPr lang="it-IT" sz="4800" b="1" dirty="0">
                <a:effectLst>
                  <a:outerShdw blurRad="38100" dist="38100" dir="2700000" algn="tl">
                    <a:srgbClr val="000000">
                      <a:alpha val="43137"/>
                    </a:srgbClr>
                  </a:outerShdw>
                </a:effectLst>
                <a:cs typeface="Arial" pitchFamily="34" charset="0"/>
              </a:rPr>
              <a:t> </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44000" b="-44000"/>
          </a:stretch>
        </a:blipFill>
        <a:effectLst/>
      </p:bgPr>
    </p:bg>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1714480" y="3500438"/>
            <a:ext cx="7267146" cy="3046988"/>
          </a:xfrm>
          <a:prstGeom prst="rect">
            <a:avLst/>
          </a:prstGeom>
          <a:solidFill>
            <a:schemeClr val="tx2">
              <a:lumMod val="20000"/>
              <a:lumOff val="80000"/>
            </a:schemeClr>
          </a:solidFill>
          <a:ln w="9525">
            <a:noFill/>
            <a:miter lim="800000"/>
            <a:headEnd/>
            <a:tailEnd/>
          </a:ln>
          <a:effectLst>
            <a:softEdge rad="1270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ea typeface="Times New Roman" pitchFamily="18" charset="0"/>
                <a:cs typeface="Times New Roman" pitchFamily="18" charset="0"/>
              </a:rPr>
              <a:t>riveli ai nostri cuori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ea typeface="Times New Roman" pitchFamily="18" charset="0"/>
                <a:cs typeface="Times New Roman" pitchFamily="18" charset="0"/>
              </a:rPr>
              <a:t>l'amore di Dio.</a:t>
            </a:r>
            <a:endParaRPr lang="it-IT" sz="4800" b="1" dirty="0">
              <a:effectLst>
                <a:outerShdw blurRad="38100" dist="38100" dir="2700000" algn="tl">
                  <a:srgbClr val="000000">
                    <a:alpha val="43137"/>
                  </a:srgbClr>
                </a:outerShdw>
              </a:effectLst>
              <a:ea typeface="Times New Roman" pitchFamily="18" charset="0"/>
              <a:cs typeface="Arial" pitchFamily="34" charset="0"/>
            </a:endParaRP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ea typeface="Times New Roman" pitchFamily="18" charset="0"/>
                <a:cs typeface="Arial" pitchFamily="34" charset="0"/>
              </a:rPr>
              <a:t>	A te la lode, a te la gloria, </a:t>
            </a: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ea typeface="Times New Roman" pitchFamily="18" charset="0"/>
                <a:cs typeface="Arial" pitchFamily="34" charset="0"/>
              </a:rPr>
              <a:t>nostro Salvatore!</a:t>
            </a:r>
            <a:r>
              <a:rPr lang="it-IT" sz="4800" b="1" dirty="0">
                <a:effectLst>
                  <a:outerShdw blurRad="38100" dist="38100" dir="2700000" algn="tl">
                    <a:srgbClr val="000000">
                      <a:alpha val="43137"/>
                    </a:srgbClr>
                  </a:outerShdw>
                </a:effectLst>
                <a:cs typeface="Arial" pitchFamily="34" charset="0"/>
              </a:rPr>
              <a:t> </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000100" y="214290"/>
            <a:ext cx="7000924" cy="1569660"/>
          </a:xfrm>
          <a:prstGeom prst="rect">
            <a:avLst/>
          </a:prstGeom>
          <a:solidFill>
            <a:schemeClr val="accent6">
              <a:lumMod val="40000"/>
              <a:lumOff val="60000"/>
            </a:schemeClr>
          </a:solidFill>
          <a:effectLst>
            <a:softEdge rad="127000"/>
          </a:effectLst>
        </p:spPr>
        <p:txBody>
          <a:bodyPr>
            <a:spAutoFit/>
          </a:bodyPr>
          <a:lstStyle/>
          <a:p>
            <a:pPr eaLnBrk="0" hangingPunct="0">
              <a:defRPr/>
            </a:pPr>
            <a:r>
              <a:rPr lang="it-IT" sz="4800" b="1" dirty="0">
                <a:effectLst>
                  <a:outerShdw blurRad="38100" dist="38100" dir="2700000" algn="tl">
                    <a:srgbClr val="000000">
                      <a:alpha val="43137"/>
                    </a:srgbClr>
                  </a:outerShdw>
                </a:effectLst>
                <a:cs typeface="+mn-cs"/>
              </a:rPr>
              <a:t>Luce che sorgi nella notte, cantiamo a te, o Signore!</a:t>
            </a:r>
            <a:endParaRPr lang="it-IT" sz="4800" dirty="0">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49000" b="-49000"/>
          </a:stretch>
        </a:blipFill>
        <a:effectLst/>
      </p:bgPr>
    </p:bg>
    <p:spTree>
      <p:nvGrpSpPr>
        <p:cNvPr id="1" name=""/>
        <p:cNvGrpSpPr/>
        <p:nvPr/>
      </p:nvGrpSpPr>
      <p:grpSpPr>
        <a:xfrm>
          <a:off x="0" y="0"/>
          <a:ext cx="0" cy="0"/>
          <a:chOff x="0" y="0"/>
          <a:chExt cx="0" cy="0"/>
        </a:xfrm>
      </p:grpSpPr>
      <p:sp>
        <p:nvSpPr>
          <p:cNvPr id="2" name="Rettangolo 1"/>
          <p:cNvSpPr/>
          <p:nvPr/>
        </p:nvSpPr>
        <p:spPr>
          <a:xfrm>
            <a:off x="428596" y="4143380"/>
            <a:ext cx="8215370" cy="1569660"/>
          </a:xfrm>
          <a:prstGeom prst="rect">
            <a:avLst/>
          </a:prstGeom>
          <a:solidFill>
            <a:schemeClr val="tx2">
              <a:lumMod val="20000"/>
              <a:lumOff val="80000"/>
            </a:schemeClr>
          </a:solidFill>
          <a:effectLst>
            <a:softEdge rad="63500"/>
          </a:effectLst>
        </p:spPr>
        <p:txBody>
          <a:bodyPr>
            <a:spAutoFit/>
          </a:bodyPr>
          <a:lstStyle/>
          <a:p>
            <a:pPr algn="ctr" eaLnBrk="0" hangingPunct="0">
              <a:defRPr/>
            </a:pPr>
            <a:r>
              <a:rPr lang="it-IT" sz="4800" b="1" dirty="0">
                <a:solidFill>
                  <a:srgbClr val="FF0000"/>
                </a:solidFill>
                <a:effectLst>
                  <a:outerShdw blurRad="38100" dist="38100" dir="2700000" algn="tl">
                    <a:srgbClr val="000000">
                      <a:alpha val="43137"/>
                    </a:srgbClr>
                  </a:outerShdw>
                </a:effectLst>
                <a:cs typeface="+mn-cs"/>
              </a:rPr>
              <a:t>Stella che splendi nel mattino di un nuovo giorno</a:t>
            </a:r>
            <a:endParaRPr lang="it-IT" sz="4800" dirty="0">
              <a:solidFill>
                <a:srgbClr val="FF0000"/>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9000"/>
            <a:lum/>
          </a:blip>
          <a:srcRect/>
          <a:stretch>
            <a:fillRect t="-43000" b="-43000"/>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428728" y="3745388"/>
            <a:ext cx="5929354" cy="3046988"/>
          </a:xfrm>
          <a:prstGeom prst="rect">
            <a:avLst/>
          </a:prstGeom>
          <a:solidFill>
            <a:schemeClr val="accent2">
              <a:lumMod val="20000"/>
              <a:lumOff val="80000"/>
            </a:schemeClr>
          </a:solidFill>
          <a:ln w="9525">
            <a:noFill/>
            <a:miter lim="800000"/>
            <a:headEnd/>
            <a:tailEnd/>
          </a:ln>
          <a:effectLst>
            <a:softEdge rad="3175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Cristo Ges</a:t>
            </a:r>
            <a:r>
              <a:rPr lang="it-IT" sz="4800" b="1" dirty="0">
                <a:effectLst>
                  <a:outerShdw blurRad="38100" dist="38100" dir="2700000" algn="tl">
                    <a:srgbClr val="000000">
                      <a:alpha val="43137"/>
                    </a:srgbClr>
                  </a:outerShdw>
                </a:effectLst>
                <a:latin typeface="Calibri"/>
                <a:ea typeface="Times New Roman" pitchFamily="18" charset="0"/>
                <a:cs typeface="Times New Roman" pitchFamily="18" charset="0"/>
              </a:rPr>
              <a:t>ù</a:t>
            </a:r>
            <a:r>
              <a:rPr lang="it-IT" sz="4800" b="1" dirty="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o Signore!</a:t>
            </a:r>
            <a:endParaRPr lang="it-IT" sz="4800"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luce"/>
          <p:cNvPicPr>
            <a:picLocks noChangeAspect="1" noChangeArrowheads="1"/>
          </p:cNvPicPr>
          <p:nvPr/>
        </p:nvPicPr>
        <p:blipFill>
          <a:blip r:embed="rId2"/>
          <a:srcRect/>
          <a:stretch>
            <a:fillRect/>
          </a:stretch>
        </p:blipFill>
        <p:spPr bwMode="auto">
          <a:xfrm>
            <a:off x="0" y="0"/>
            <a:ext cx="9144000" cy="6884988"/>
          </a:xfrm>
          <a:prstGeom prst="rect">
            <a:avLst/>
          </a:prstGeom>
          <a:noFill/>
          <a:ln w="9525">
            <a:noFill/>
            <a:miter lim="800000"/>
            <a:headEnd/>
            <a:tailEnd/>
          </a:ln>
        </p:spPr>
      </p:pic>
      <p:sp>
        <p:nvSpPr>
          <p:cNvPr id="38915" name="Text Box 3"/>
          <p:cNvSpPr txBox="1">
            <a:spLocks noChangeArrowheads="1"/>
          </p:cNvSpPr>
          <p:nvPr/>
        </p:nvSpPr>
        <p:spPr bwMode="auto">
          <a:xfrm>
            <a:off x="1331912" y="620713"/>
            <a:ext cx="6526236" cy="707886"/>
          </a:xfrm>
          <a:prstGeom prst="rect">
            <a:avLst/>
          </a:prstGeom>
          <a:noFill/>
          <a:ln w="9525">
            <a:noFill/>
            <a:miter lim="800000"/>
            <a:headEnd/>
            <a:tailEnd/>
          </a:ln>
        </p:spPr>
        <p:txBody>
          <a:bodyPr wrap="square">
            <a:spAutoFit/>
          </a:bodyPr>
          <a:lstStyle/>
          <a:p>
            <a:pPr eaLnBrk="1" hangingPunct="1">
              <a:spcBef>
                <a:spcPct val="50000"/>
              </a:spcBef>
            </a:pPr>
            <a:r>
              <a:rPr lang="it-IT" sz="4000" b="1" dirty="0">
                <a:solidFill>
                  <a:srgbClr val="66FF33"/>
                </a:solidFill>
                <a:effectLst>
                  <a:outerShdw blurRad="38100" dist="38100" dir="2700000" algn="tl">
                    <a:srgbClr val="000000">
                      <a:alpha val="43137"/>
                    </a:srgbClr>
                  </a:outerShdw>
                </a:effectLst>
                <a:latin typeface="Arial" charset="0"/>
              </a:rPr>
              <a:t>il sole si accende io vivo,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8914"/>
                                        </p:tgtEl>
                                      </p:cBhvr>
                                      <p:by x="150000" y="150000"/>
                                    </p:animScale>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499"/>
                                          </p:stCondLst>
                                        </p:cTn>
                                        <p:tgtEl>
                                          <p:spTgt spid="38914"/>
                                        </p:tgtEl>
                                        <p:attrNameLst>
                                          <p:attrName>style.visibility</p:attrName>
                                        </p:attrNameLst>
                                      </p:cBhvr>
                                      <p:to>
                                        <p:strVal val="visible"/>
                                      </p:to>
                                    </p:set>
                                  </p:childTnLst>
                                </p:cTn>
                              </p:par>
                              <p:par>
                                <p:cTn id="10" presetID="22" presetClass="emph" presetSubtype="0" fill="hold" grpId="0" nodeType="withEffect">
                                  <p:stCondLst>
                                    <p:cond delay="0"/>
                                  </p:stCondLst>
                                  <p:childTnLst>
                                    <p:animClr clrSpc="hsl" dir="cw">
                                      <p:cBhvr override="childStyle">
                                        <p:cTn id="11" dur="500" fill="hold"/>
                                        <p:tgtEl>
                                          <p:spTgt spid="38915"/>
                                        </p:tgtEl>
                                        <p:attrNameLst>
                                          <p:attrName>style.color</p:attrName>
                                        </p:attrNameLst>
                                      </p:cBhvr>
                                      <p:by>
                                        <p:hsl h="-7200000" s="0" l="0"/>
                                      </p:by>
                                    </p:animClr>
                                    <p:animClr clrSpc="hsl" dir="cw">
                                      <p:cBhvr>
                                        <p:cTn id="12" dur="500" fill="hold"/>
                                        <p:tgtEl>
                                          <p:spTgt spid="38915"/>
                                        </p:tgtEl>
                                        <p:attrNameLst>
                                          <p:attrName>fillcolor</p:attrName>
                                        </p:attrNameLst>
                                      </p:cBhvr>
                                      <p:by>
                                        <p:hsl h="-7200000" s="0" l="0"/>
                                      </p:by>
                                    </p:animClr>
                                    <p:animClr clrSpc="hsl" dir="cw">
                                      <p:cBhvr>
                                        <p:cTn id="13" dur="500" fill="hold"/>
                                        <p:tgtEl>
                                          <p:spTgt spid="38915"/>
                                        </p:tgtEl>
                                        <p:attrNameLst>
                                          <p:attrName>stroke.color</p:attrName>
                                        </p:attrNameLst>
                                      </p:cBhvr>
                                      <p:by>
                                        <p:hsl h="-7200000" s="0" l="0"/>
                                      </p:by>
                                    </p:animClr>
                                    <p:set>
                                      <p:cBhvr>
                                        <p:cTn id="14" dur="500" fill="hold"/>
                                        <p:tgtEl>
                                          <p:spTgt spid="389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1000100" y="3643314"/>
            <a:ext cx="7000924" cy="3046988"/>
          </a:xfrm>
          <a:prstGeom prst="rect">
            <a:avLst/>
          </a:prstGeom>
          <a:solidFill>
            <a:schemeClr val="tx2">
              <a:lumMod val="20000"/>
              <a:lumOff val="80000"/>
            </a:schemeClr>
          </a:solidFill>
          <a:ln w="9525">
            <a:noFill/>
            <a:miter lim="800000"/>
            <a:headEnd/>
            <a:tailEnd/>
          </a:ln>
          <a:effectLst>
            <a:softEdge rad="1270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ea typeface="Times New Roman" pitchFamily="18" charset="0"/>
                <a:cs typeface="Times New Roman" pitchFamily="18" charset="0"/>
              </a:rPr>
              <a:t>Mentre la notte si fa più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ea typeface="Times New Roman" pitchFamily="18" charset="0"/>
                <a:cs typeface="Times New Roman" pitchFamily="18" charset="0"/>
              </a:rPr>
              <a:t>Profonda</a:t>
            </a:r>
            <a:endParaRPr lang="it-IT" sz="4800" b="1" dirty="0">
              <a:effectLst>
                <a:outerShdw blurRad="38100" dist="38100" dir="2700000" algn="tl">
                  <a:srgbClr val="000000">
                    <a:alpha val="43137"/>
                  </a:srgbClr>
                </a:outerShdw>
              </a:effectLst>
              <a:ea typeface="Times New Roman" pitchFamily="18" charset="0"/>
              <a:cs typeface="Arial" pitchFamily="34" charset="0"/>
            </a:endParaRP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ea typeface="Times New Roman" pitchFamily="18" charset="0"/>
                <a:cs typeface="Arial" pitchFamily="34" charset="0"/>
              </a:rPr>
              <a:t>tu vieni in </a:t>
            </a:r>
            <a:r>
              <a:rPr lang="it-IT" sz="4800" b="1">
                <a:effectLst>
                  <a:outerShdw blurRad="38100" dist="38100" dir="2700000" algn="tl">
                    <a:srgbClr val="000000">
                      <a:alpha val="43137"/>
                    </a:srgbClr>
                  </a:outerShdw>
                </a:effectLst>
                <a:ea typeface="Times New Roman" pitchFamily="18" charset="0"/>
                <a:cs typeface="Arial" pitchFamily="34" charset="0"/>
              </a:rPr>
              <a:t>mezzo a noi</a:t>
            </a:r>
            <a:r>
              <a:rPr lang="it-IT" sz="4800" b="1" dirty="0">
                <a:effectLst>
                  <a:outerShdw blurRad="38100" dist="38100" dir="2700000" algn="tl">
                    <a:srgbClr val="000000">
                      <a:alpha val="43137"/>
                    </a:srgbClr>
                  </a:outerShdw>
                </a:effectLst>
                <a:ea typeface="Times New Roman" pitchFamily="18" charset="0"/>
                <a:cs typeface="Arial" pitchFamily="34" charset="0"/>
              </a:rPr>
              <a:t>, </a:t>
            </a: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ea typeface="Times New Roman" pitchFamily="18" charset="0"/>
                <a:cs typeface="Arial" pitchFamily="34" charset="0"/>
              </a:rPr>
              <a:t>Splendore del Padre</a:t>
            </a:r>
            <a:r>
              <a:rPr lang="it-IT" sz="4800" b="1" dirty="0">
                <a:effectLst>
                  <a:outerShdw blurRad="38100" dist="38100" dir="2700000" algn="tl">
                    <a:srgbClr val="000000">
                      <a:alpha val="43137"/>
                    </a:srgbClr>
                  </a:outerShdw>
                </a:effectLst>
                <a:cs typeface="Arial" pitchFamily="34" charset="0"/>
              </a:rPr>
              <a:t> </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571604" y="3643314"/>
            <a:ext cx="6786610" cy="3046988"/>
          </a:xfrm>
          <a:prstGeom prst="rect">
            <a:avLst/>
          </a:prstGeom>
          <a:solidFill>
            <a:schemeClr val="accent1">
              <a:lumMod val="20000"/>
              <a:lumOff val="80000"/>
            </a:schemeClr>
          </a:solidFill>
          <a:ln w="9525">
            <a:noFill/>
            <a:miter lim="800000"/>
            <a:headEnd/>
            <a:tailEnd/>
          </a:ln>
          <a:effectLst>
            <a:softEdge rad="1270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ea typeface="Times New Roman" pitchFamily="18" charset="0"/>
                <a:cs typeface="Times New Roman" pitchFamily="18" charset="0"/>
              </a:rPr>
              <a:t>e doni ai nostri cuori la luce di Dio. </a:t>
            </a:r>
            <a:endParaRPr lang="it-IT" sz="4800" b="1" dirty="0">
              <a:effectLst>
                <a:outerShdw blurRad="38100" dist="38100" dir="2700000" algn="tl">
                  <a:srgbClr val="000000">
                    <a:alpha val="43137"/>
                  </a:srgbClr>
                </a:outerShdw>
              </a:effectLst>
              <a:cs typeface="Arial" pitchFamily="34" charset="0"/>
            </a:endParaRP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ea typeface="Times New Roman" pitchFamily="18" charset="0"/>
                <a:cs typeface="Times New Roman" pitchFamily="18" charset="0"/>
              </a:rPr>
              <a:t>	A te la lode, a te la gloria, nostro Salvatore!</a:t>
            </a:r>
            <a:endParaRPr lang="it-IT" sz="4800" b="1" dirty="0">
              <a:effectLst>
                <a:outerShdw blurRad="38100" dist="38100" dir="2700000" algn="tl">
                  <a:srgbClr val="000000">
                    <a:alpha val="43137"/>
                  </a:srgbClr>
                </a:outerShdw>
              </a:effectLst>
              <a:cs typeface="Arial" pitchFamily="34" charset="0"/>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000100" y="214290"/>
            <a:ext cx="7000924" cy="1569660"/>
          </a:xfrm>
          <a:prstGeom prst="rect">
            <a:avLst/>
          </a:prstGeom>
          <a:solidFill>
            <a:schemeClr val="accent6">
              <a:lumMod val="40000"/>
              <a:lumOff val="60000"/>
            </a:schemeClr>
          </a:solidFill>
          <a:effectLst>
            <a:softEdge rad="127000"/>
          </a:effectLst>
        </p:spPr>
        <p:txBody>
          <a:bodyPr>
            <a:spAutoFit/>
          </a:bodyPr>
          <a:lstStyle/>
          <a:p>
            <a:pPr eaLnBrk="0" hangingPunct="0">
              <a:defRPr/>
            </a:pPr>
            <a:r>
              <a:rPr lang="it-IT" sz="4800" b="1" dirty="0">
                <a:effectLst>
                  <a:outerShdw blurRad="38100" dist="38100" dir="2700000" algn="tl">
                    <a:srgbClr val="000000">
                      <a:alpha val="43137"/>
                    </a:srgbClr>
                  </a:outerShdw>
                </a:effectLst>
                <a:cs typeface="+mn-cs"/>
              </a:rPr>
              <a:t>Luce che sorgi nella notte, cantiamo a te, o Signore!</a:t>
            </a:r>
            <a:endParaRPr lang="it-IT" sz="4800" dirty="0">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49000" b="-49000"/>
          </a:stretch>
        </a:blipFill>
        <a:effectLst/>
      </p:bgPr>
    </p:bg>
    <p:spTree>
      <p:nvGrpSpPr>
        <p:cNvPr id="1" name=""/>
        <p:cNvGrpSpPr/>
        <p:nvPr/>
      </p:nvGrpSpPr>
      <p:grpSpPr>
        <a:xfrm>
          <a:off x="0" y="0"/>
          <a:ext cx="0" cy="0"/>
          <a:chOff x="0" y="0"/>
          <a:chExt cx="0" cy="0"/>
        </a:xfrm>
      </p:grpSpPr>
      <p:sp>
        <p:nvSpPr>
          <p:cNvPr id="2" name="Rettangolo 1"/>
          <p:cNvSpPr/>
          <p:nvPr/>
        </p:nvSpPr>
        <p:spPr>
          <a:xfrm>
            <a:off x="571472" y="4143380"/>
            <a:ext cx="7643866" cy="1569660"/>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cs typeface="+mn-cs"/>
              </a:rPr>
              <a:t>Stella che splendi nel mattino di un nuovo giorno</a:t>
            </a:r>
            <a:endParaRPr lang="it-IT" sz="4800" dirty="0">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9000"/>
            <a:lum/>
          </a:blip>
          <a:srcRect/>
          <a:stretch>
            <a:fillRect t="-43000" b="-43000"/>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428728" y="3745388"/>
            <a:ext cx="5929354" cy="2308324"/>
          </a:xfrm>
          <a:prstGeom prst="rect">
            <a:avLst/>
          </a:prstGeom>
          <a:solidFill>
            <a:schemeClr val="accent2">
              <a:lumMod val="20000"/>
              <a:lumOff val="80000"/>
            </a:schemeClr>
          </a:solidFill>
          <a:ln w="9525">
            <a:noFill/>
            <a:miter lim="800000"/>
            <a:headEnd/>
            <a:tailEnd/>
          </a:ln>
          <a:effectLst>
            <a:softEdge rad="3175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cantiamo a te, Cristo Ges</a:t>
            </a:r>
            <a:r>
              <a:rPr lang="it-IT" sz="4800" b="1" dirty="0">
                <a:effectLst>
                  <a:outerShdw blurRad="38100" dist="38100" dir="2700000" algn="tl">
                    <a:srgbClr val="000000">
                      <a:alpha val="43137"/>
                    </a:srgbClr>
                  </a:outerShdw>
                </a:effectLst>
                <a:latin typeface="Calibri"/>
                <a:ea typeface="Times New Roman" pitchFamily="18" charset="0"/>
                <a:cs typeface="Times New Roman" pitchFamily="18" charset="0"/>
              </a:rPr>
              <a:t>ù</a:t>
            </a:r>
            <a:r>
              <a:rPr lang="it-IT" sz="4800" b="1" dirty="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cantiamo a te, o Signore!</a:t>
            </a:r>
            <a:endParaRPr lang="it-IT" sz="4800"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50000" b="-50000"/>
          </a:stretch>
        </a:blipFill>
        <a:effectLst/>
      </p:bgPr>
    </p:bg>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1000100" y="3500438"/>
            <a:ext cx="6429420" cy="3046988"/>
          </a:xfrm>
          <a:prstGeom prst="rect">
            <a:avLst/>
          </a:prstGeom>
          <a:solidFill>
            <a:schemeClr val="accent2">
              <a:lumMod val="20000"/>
              <a:lumOff val="80000"/>
            </a:schemeClr>
          </a:solidFill>
          <a:ln w="9525">
            <a:noFill/>
            <a:miter lim="800000"/>
            <a:headEnd/>
            <a:tailEnd/>
          </a:ln>
          <a:effectLst>
            <a:softEdge rad="1270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ea typeface="Times New Roman" pitchFamily="18" charset="0"/>
                <a:cs typeface="Times New Roman" pitchFamily="18" charset="0"/>
              </a:rPr>
              <a:t>Mentre l'attesa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ea typeface="Times New Roman" pitchFamily="18" charset="0"/>
                <a:cs typeface="Times New Roman" pitchFamily="18" charset="0"/>
              </a:rPr>
              <a:t>si fa invocazione</a:t>
            </a:r>
            <a:endParaRPr lang="it-IT" sz="4800" b="1" dirty="0">
              <a:effectLst>
                <a:outerShdw blurRad="38100" dist="38100" dir="2700000" algn="tl">
                  <a:srgbClr val="000000">
                    <a:alpha val="43137"/>
                  </a:srgbClr>
                </a:outerShdw>
              </a:effectLst>
              <a:cs typeface="Arial" pitchFamily="34" charset="0"/>
            </a:endParaRP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ea typeface="Times New Roman" pitchFamily="18" charset="0"/>
                <a:cs typeface="Times New Roman" pitchFamily="18" charset="0"/>
              </a:rPr>
              <a:t>	tu vieni in mezzo a noi, o Figlio del Padre:</a:t>
            </a:r>
            <a:endParaRPr lang="it-IT" sz="4800" b="1" dirty="0">
              <a:effectLst>
                <a:outerShdw blurRad="38100" dist="38100" dir="2700000" algn="tl">
                  <a:srgbClr val="000000">
                    <a:alpha val="43137"/>
                  </a:srgbClr>
                </a:outerShdw>
              </a:effectLst>
              <a:cs typeface="Arial" pitchFamily="34" charset="0"/>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1071538" y="500042"/>
            <a:ext cx="7143768" cy="3046988"/>
          </a:xfrm>
          <a:prstGeom prst="rect">
            <a:avLst/>
          </a:prstGeom>
          <a:solidFill>
            <a:schemeClr val="accent6">
              <a:lumMod val="60000"/>
              <a:lumOff val="40000"/>
            </a:schemeClr>
          </a:solidFill>
          <a:ln w="9525">
            <a:noFill/>
            <a:miter lim="800000"/>
            <a:headEnd/>
            <a:tailEnd/>
          </a:ln>
          <a:effectLst>
            <a:softEdge rad="1270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ea typeface="Times New Roman" pitchFamily="18" charset="0"/>
                <a:cs typeface="Times New Roman" pitchFamily="18" charset="0"/>
              </a:rPr>
              <a:t>e porti ai nostri cuori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ea typeface="Times New Roman" pitchFamily="18" charset="0"/>
                <a:cs typeface="Times New Roman" pitchFamily="18" charset="0"/>
              </a:rPr>
              <a:t>la vita di Dio.</a:t>
            </a:r>
            <a:endParaRPr lang="it-IT" sz="4800" b="1" dirty="0">
              <a:effectLst>
                <a:outerShdw blurRad="38100" dist="38100" dir="2700000" algn="tl">
                  <a:srgbClr val="000000">
                    <a:alpha val="43137"/>
                  </a:srgbClr>
                </a:outerShdw>
              </a:effectLst>
              <a:cs typeface="Arial" pitchFamily="34" charset="0"/>
            </a:endParaRP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ea typeface="Times New Roman" pitchFamily="18" charset="0"/>
                <a:cs typeface="Times New Roman" pitchFamily="18" charset="0"/>
              </a:rPr>
              <a:t>	A te la lode, a te la gloria, nostro Salvatore!</a:t>
            </a:r>
            <a:endParaRPr lang="it-IT" sz="4800" b="1" dirty="0">
              <a:effectLst>
                <a:outerShdw blurRad="38100" dist="38100" dir="2700000" algn="tl">
                  <a:srgbClr val="000000">
                    <a:alpha val="43137"/>
                  </a:srgbClr>
                </a:outerShdw>
              </a:effectLst>
              <a:cs typeface="Arial" pitchFamily="34" charset="0"/>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000100" y="214290"/>
            <a:ext cx="7000924" cy="1569660"/>
          </a:xfrm>
          <a:prstGeom prst="rect">
            <a:avLst/>
          </a:prstGeom>
          <a:solidFill>
            <a:schemeClr val="accent6">
              <a:lumMod val="40000"/>
              <a:lumOff val="60000"/>
            </a:schemeClr>
          </a:solidFill>
          <a:effectLst>
            <a:softEdge rad="127000"/>
          </a:effectLst>
        </p:spPr>
        <p:txBody>
          <a:bodyPr>
            <a:spAutoFit/>
          </a:bodyPr>
          <a:lstStyle/>
          <a:p>
            <a:pPr eaLnBrk="0" hangingPunct="0">
              <a:defRPr/>
            </a:pPr>
            <a:r>
              <a:rPr lang="it-IT" sz="4800" b="1" dirty="0">
                <a:effectLst>
                  <a:outerShdw blurRad="38100" dist="38100" dir="2700000" algn="tl">
                    <a:srgbClr val="000000">
                      <a:alpha val="43137"/>
                    </a:srgbClr>
                  </a:outerShdw>
                </a:effectLst>
                <a:cs typeface="+mn-cs"/>
              </a:rPr>
              <a:t>Luce che sorgi nella notte, cantiamo a te, o Signore!</a:t>
            </a:r>
            <a:endParaRPr lang="it-IT" sz="4800" dirty="0">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49000" b="-49000"/>
          </a:stretch>
        </a:blipFill>
        <a:effectLst/>
      </p:bgPr>
    </p:bg>
    <p:spTree>
      <p:nvGrpSpPr>
        <p:cNvPr id="1" name=""/>
        <p:cNvGrpSpPr/>
        <p:nvPr/>
      </p:nvGrpSpPr>
      <p:grpSpPr>
        <a:xfrm>
          <a:off x="0" y="0"/>
          <a:ext cx="0" cy="0"/>
          <a:chOff x="0" y="0"/>
          <a:chExt cx="0" cy="0"/>
        </a:xfrm>
      </p:grpSpPr>
      <p:sp>
        <p:nvSpPr>
          <p:cNvPr id="2" name="Rettangolo 1"/>
          <p:cNvSpPr/>
          <p:nvPr/>
        </p:nvSpPr>
        <p:spPr>
          <a:xfrm>
            <a:off x="642910" y="4286256"/>
            <a:ext cx="8001024" cy="1569660"/>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solidFill>
                  <a:srgbClr val="FF0000"/>
                </a:solidFill>
                <a:effectLst>
                  <a:outerShdw blurRad="38100" dist="38100" dir="2700000" algn="tl">
                    <a:srgbClr val="000000">
                      <a:alpha val="43137"/>
                    </a:srgbClr>
                  </a:outerShdw>
                </a:effectLst>
                <a:cs typeface="+mn-cs"/>
              </a:rPr>
              <a:t>Stella che splendi nel mattino di un nuovo giorno</a:t>
            </a:r>
            <a:endParaRPr lang="it-IT" sz="4800" dirty="0">
              <a:solidFill>
                <a:srgbClr val="FF0000"/>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9000"/>
            <a:lum/>
          </a:blip>
          <a:srcRect/>
          <a:stretch>
            <a:fillRect t="-43000" b="-43000"/>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428728" y="3745388"/>
            <a:ext cx="5929354" cy="3046988"/>
          </a:xfrm>
          <a:prstGeom prst="rect">
            <a:avLst/>
          </a:prstGeom>
          <a:solidFill>
            <a:schemeClr val="accent2">
              <a:lumMod val="20000"/>
              <a:lumOff val="80000"/>
            </a:schemeClr>
          </a:solidFill>
          <a:ln w="9525">
            <a:noFill/>
            <a:miter lim="800000"/>
            <a:headEnd/>
            <a:tailEnd/>
          </a:ln>
          <a:effectLst>
            <a:softEdge rad="3175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Cristo Ges</a:t>
            </a:r>
            <a:r>
              <a:rPr lang="it-IT" sz="4800" b="1" dirty="0">
                <a:effectLst>
                  <a:outerShdw blurRad="38100" dist="38100" dir="2700000" algn="tl">
                    <a:srgbClr val="000000">
                      <a:alpha val="43137"/>
                    </a:srgbClr>
                  </a:outerShdw>
                </a:effectLst>
                <a:latin typeface="Calibri"/>
                <a:ea typeface="Times New Roman" pitchFamily="18" charset="0"/>
                <a:cs typeface="Times New Roman" pitchFamily="18" charset="0"/>
              </a:rPr>
              <a:t>ù</a:t>
            </a:r>
            <a:r>
              <a:rPr lang="it-IT" sz="4800" b="1" dirty="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o Signore!</a:t>
            </a:r>
            <a:endParaRPr lang="it-IT" sz="4800"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foto_natura_033"/>
          <p:cNvPicPr>
            <a:picLocks noChangeAspect="1" noChangeArrowheads="1"/>
          </p:cNvPicPr>
          <p:nvPr/>
        </p:nvPicPr>
        <p:blipFill>
          <a:blip r:embed="rId2"/>
          <a:srcRect/>
          <a:stretch>
            <a:fillRect/>
          </a:stretch>
        </p:blipFill>
        <p:spPr bwMode="auto">
          <a:xfrm>
            <a:off x="-609600" y="0"/>
            <a:ext cx="9753600" cy="7315200"/>
          </a:xfrm>
          <a:prstGeom prst="rect">
            <a:avLst/>
          </a:prstGeom>
          <a:noFill/>
          <a:ln w="9525">
            <a:noFill/>
            <a:miter lim="800000"/>
            <a:headEnd/>
            <a:tailEnd/>
          </a:ln>
        </p:spPr>
      </p:pic>
      <p:sp>
        <p:nvSpPr>
          <p:cNvPr id="24579" name="Text Box 3"/>
          <p:cNvSpPr txBox="1">
            <a:spLocks noChangeArrowheads="1"/>
          </p:cNvSpPr>
          <p:nvPr/>
        </p:nvSpPr>
        <p:spPr bwMode="auto">
          <a:xfrm>
            <a:off x="4357686" y="214290"/>
            <a:ext cx="4500562" cy="1311275"/>
          </a:xfrm>
          <a:prstGeom prst="rect">
            <a:avLst/>
          </a:prstGeom>
          <a:noFill/>
          <a:ln w="9525">
            <a:noFill/>
            <a:miter lim="800000"/>
            <a:headEnd/>
            <a:tailEnd/>
          </a:ln>
        </p:spPr>
        <p:txBody>
          <a:bodyPr>
            <a:spAutoFit/>
          </a:bodyPr>
          <a:lstStyle/>
          <a:p>
            <a:pPr eaLnBrk="1" hangingPunct="1">
              <a:spcBef>
                <a:spcPct val="50000"/>
              </a:spcBef>
            </a:pPr>
            <a:r>
              <a:rPr lang="it-IT" sz="4000" b="1" dirty="0">
                <a:solidFill>
                  <a:srgbClr val="66FF33"/>
                </a:solidFill>
                <a:effectLst>
                  <a:outerShdw blurRad="38100" dist="38100" dir="2700000" algn="tl">
                    <a:srgbClr val="000000">
                      <a:alpha val="43137"/>
                    </a:srgbClr>
                  </a:outerShdw>
                </a:effectLst>
                <a:latin typeface="Arial" charset="0"/>
              </a:rPr>
              <a:t>con tutta la terra un cantico nuovo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fade">
                                      <p:cBhvr>
                                        <p:cTn id="7" dur="800" decel="100000"/>
                                        <p:tgtEl>
                                          <p:spTgt spid="24579"/>
                                        </p:tgtEl>
                                      </p:cBhvr>
                                    </p:animEffect>
                                    <p:anim calcmode="lin" valueType="num">
                                      <p:cBhvr>
                                        <p:cTn id="8" dur="800" decel="100000" fill="hold"/>
                                        <p:tgtEl>
                                          <p:spTgt spid="24579"/>
                                        </p:tgtEl>
                                        <p:attrNameLst>
                                          <p:attrName>style.rotation</p:attrName>
                                        </p:attrNameLst>
                                      </p:cBhvr>
                                      <p:tavLst>
                                        <p:tav tm="0">
                                          <p:val>
                                            <p:fltVal val="-90"/>
                                          </p:val>
                                        </p:tav>
                                        <p:tav tm="100000">
                                          <p:val>
                                            <p:fltVal val="0"/>
                                          </p:val>
                                        </p:tav>
                                      </p:tavLst>
                                    </p:anim>
                                    <p:anim calcmode="lin" valueType="num">
                                      <p:cBhvr>
                                        <p:cTn id="9" dur="800" decel="100000" fill="hold"/>
                                        <p:tgtEl>
                                          <p:spTgt spid="24579"/>
                                        </p:tgtEl>
                                        <p:attrNameLst>
                                          <p:attrName>ppt_x</p:attrName>
                                        </p:attrNameLst>
                                      </p:cBhvr>
                                      <p:tavLst>
                                        <p:tav tm="0">
                                          <p:val>
                                            <p:strVal val="#ppt_x+0.4"/>
                                          </p:val>
                                        </p:tav>
                                        <p:tav tm="100000">
                                          <p:val>
                                            <p:strVal val="#ppt_x-0.05"/>
                                          </p:val>
                                        </p:tav>
                                      </p:tavLst>
                                    </p:anim>
                                    <p:anim calcmode="lin" valueType="num">
                                      <p:cBhvr>
                                        <p:cTn id="10" dur="800" decel="100000" fill="hold"/>
                                        <p:tgtEl>
                                          <p:spTgt spid="2457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457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457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1" descr="J:\Colori\VitaDiGesu\Beatitudini 5.jpg"/>
          <p:cNvPicPr>
            <a:picLocks noChangeAspect="1" noChangeArrowheads="1"/>
          </p:cNvPicPr>
          <p:nvPr/>
        </p:nvPicPr>
        <p:blipFill>
          <a:blip r:embed="rId2"/>
          <a:srcRect/>
          <a:stretch>
            <a:fillRect/>
          </a:stretch>
        </p:blipFill>
        <p:spPr bwMode="auto">
          <a:xfrm>
            <a:off x="0" y="0"/>
            <a:ext cx="9144000" cy="73787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1"/>
          <p:cNvSpPr>
            <a:spLocks noChangeArrowheads="1"/>
          </p:cNvSpPr>
          <p:nvPr/>
        </p:nvSpPr>
        <p:spPr bwMode="auto">
          <a:xfrm>
            <a:off x="428625" y="928688"/>
            <a:ext cx="8215313" cy="4401205"/>
          </a:xfrm>
          <a:prstGeom prst="rect">
            <a:avLst/>
          </a:prstGeom>
          <a:noFill/>
          <a:ln w="9525">
            <a:noFill/>
            <a:miter lim="800000"/>
            <a:headEnd/>
            <a:tailEnd/>
          </a:ln>
        </p:spPr>
        <p:txBody>
          <a:bodyPr anchor="ctr">
            <a:spAutoFit/>
          </a:bodyPr>
          <a:lstStyle/>
          <a:p>
            <a:pPr>
              <a:defRPr/>
            </a:pPr>
            <a:r>
              <a:rPr lang="it-IT" sz="4000" dirty="0" smtClean="0">
                <a:latin typeface="+mn-lt"/>
              </a:rPr>
              <a:t>O Dio, che in questo sacramento ci hai nutriti con il pane della vita, insegnaci a valutare con sapienza i beni della terra, nella continua ricerca dei beni del cielo. Per </a:t>
            </a:r>
            <a:r>
              <a:rPr lang="it-IT" sz="4000" dirty="0">
                <a:latin typeface="+mn-lt"/>
                <a:cs typeface="+mn-cs"/>
              </a:rPr>
              <a:t>Cristo nostro Signore.  </a:t>
            </a:r>
          </a:p>
          <a:p>
            <a:pPr algn="just" eaLnBrk="0" hangingPunct="0">
              <a:defRPr/>
            </a:pPr>
            <a:endParaRPr lang="it-IT" sz="4000" dirty="0">
              <a:cs typeface="+mn-cs"/>
            </a:endParaRPr>
          </a:p>
          <a:p>
            <a:pPr algn="just" eaLnBrk="0" hangingPunct="0">
              <a:defRPr/>
            </a:pPr>
            <a:r>
              <a:rPr lang="it-IT" sz="4000" b="1" dirty="0">
                <a:latin typeface="+mn-lt"/>
                <a:cs typeface="+mn-cs"/>
              </a:rPr>
              <a:t>							Amen</a:t>
            </a:r>
            <a:r>
              <a:rPr lang="it-IT" sz="4000" b="1" dirty="0">
                <a:latin typeface="Times New Roman" pitchFamily="18" charset="0"/>
                <a:cs typeface="Times New Roman" pitchFamily="18" charset="0"/>
              </a:rPr>
              <a:t>. </a:t>
            </a:r>
            <a:endParaRPr lang="it-IT" sz="4000" dirty="0">
              <a:cs typeface="+mn-cs"/>
            </a:endParaRPr>
          </a:p>
        </p:txBody>
      </p:sp>
    </p:spTree>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E:\Documenti\Catted\public\presepi2007\Rovini (4).jpg"/>
          <p:cNvPicPr>
            <a:picLocks noChangeAspect="1" noChangeArrowheads="1"/>
          </p:cNvPicPr>
          <p:nvPr/>
        </p:nvPicPr>
        <p:blipFill>
          <a:blip r:embed="rId2" cstate="email"/>
          <a:srcRect/>
          <a:stretch>
            <a:fillRect/>
          </a:stretch>
        </p:blipFill>
        <p:spPr bwMode="auto">
          <a:xfrm>
            <a:off x="6357950" y="0"/>
            <a:ext cx="2786050" cy="2131745"/>
          </a:xfrm>
          <a:prstGeom prst="rect">
            <a:avLst/>
          </a:prstGeom>
          <a:noFill/>
        </p:spPr>
      </p:pic>
      <p:pic>
        <p:nvPicPr>
          <p:cNvPr id="11" name="Picture 2" descr="E:\Documenti\Catted\public\presepi2007\Sodini (1).jpg"/>
          <p:cNvPicPr>
            <a:picLocks noChangeAspect="1" noChangeArrowheads="1"/>
          </p:cNvPicPr>
          <p:nvPr/>
        </p:nvPicPr>
        <p:blipFill>
          <a:blip r:embed="rId3" cstate="email"/>
          <a:srcRect/>
          <a:stretch>
            <a:fillRect/>
          </a:stretch>
        </p:blipFill>
        <p:spPr bwMode="auto">
          <a:xfrm>
            <a:off x="2571736" y="4572008"/>
            <a:ext cx="3600000" cy="2285992"/>
          </a:xfrm>
          <a:prstGeom prst="rect">
            <a:avLst/>
          </a:prstGeom>
          <a:noFill/>
        </p:spPr>
      </p:pic>
      <p:pic>
        <p:nvPicPr>
          <p:cNvPr id="4" name="Picture 2" descr="E:\Documenti\Catted\public\presepi2007\Ulivieri (18).jpg"/>
          <p:cNvPicPr>
            <a:picLocks noChangeAspect="1" noChangeArrowheads="1"/>
          </p:cNvPicPr>
          <p:nvPr/>
        </p:nvPicPr>
        <p:blipFill>
          <a:blip r:embed="rId4" cstate="email"/>
          <a:srcRect/>
          <a:stretch>
            <a:fillRect/>
          </a:stretch>
        </p:blipFill>
        <p:spPr bwMode="auto">
          <a:xfrm>
            <a:off x="0" y="0"/>
            <a:ext cx="3600000" cy="2700000"/>
          </a:xfrm>
          <a:prstGeom prst="rect">
            <a:avLst/>
          </a:prstGeom>
          <a:noFill/>
        </p:spPr>
      </p:pic>
      <p:pic>
        <p:nvPicPr>
          <p:cNvPr id="6" name="Immagine 5" descr="Ghera (1).jpg"/>
          <p:cNvPicPr>
            <a:picLocks noChangeAspect="1"/>
          </p:cNvPicPr>
          <p:nvPr/>
        </p:nvPicPr>
        <p:blipFill>
          <a:blip r:embed="rId5" cstate="email"/>
          <a:stretch>
            <a:fillRect/>
          </a:stretch>
        </p:blipFill>
        <p:spPr>
          <a:xfrm>
            <a:off x="3571868" y="0"/>
            <a:ext cx="3600000" cy="2703273"/>
          </a:xfrm>
          <a:prstGeom prst="rect">
            <a:avLst/>
          </a:prstGeom>
        </p:spPr>
      </p:pic>
      <p:pic>
        <p:nvPicPr>
          <p:cNvPr id="8" name="Picture 2" descr="Natale 2007 015"/>
          <p:cNvPicPr>
            <a:picLocks noChangeAspect="1" noChangeArrowheads="1"/>
          </p:cNvPicPr>
          <p:nvPr/>
        </p:nvPicPr>
        <p:blipFill>
          <a:blip r:embed="rId6" cstate="email"/>
          <a:srcRect/>
          <a:stretch>
            <a:fillRect/>
          </a:stretch>
        </p:blipFill>
        <p:spPr bwMode="auto">
          <a:xfrm>
            <a:off x="5544000" y="4357694"/>
            <a:ext cx="3600000" cy="2500306"/>
          </a:xfrm>
          <a:prstGeom prst="rect">
            <a:avLst/>
          </a:prstGeom>
          <a:noFill/>
        </p:spPr>
      </p:pic>
      <p:pic>
        <p:nvPicPr>
          <p:cNvPr id="7" name="Immagine 6" descr="Guidotti (5).jpg"/>
          <p:cNvPicPr>
            <a:picLocks noChangeAspect="1"/>
          </p:cNvPicPr>
          <p:nvPr/>
        </p:nvPicPr>
        <p:blipFill>
          <a:blip r:embed="rId7" cstate="email"/>
          <a:stretch>
            <a:fillRect/>
          </a:stretch>
        </p:blipFill>
        <p:spPr>
          <a:xfrm>
            <a:off x="3571868" y="2714620"/>
            <a:ext cx="3600000" cy="2703273"/>
          </a:xfrm>
          <a:prstGeom prst="rect">
            <a:avLst/>
          </a:prstGeom>
        </p:spPr>
      </p:pic>
      <p:pic>
        <p:nvPicPr>
          <p:cNvPr id="9" name="Picture 2" descr="E:\Documenti\Catted\public\presepi2007\Magnani.jpg"/>
          <p:cNvPicPr>
            <a:picLocks noChangeAspect="1" noChangeArrowheads="1"/>
          </p:cNvPicPr>
          <p:nvPr/>
        </p:nvPicPr>
        <p:blipFill>
          <a:blip r:embed="rId8" cstate="email"/>
          <a:srcRect/>
          <a:stretch>
            <a:fillRect/>
          </a:stretch>
        </p:blipFill>
        <p:spPr bwMode="auto">
          <a:xfrm>
            <a:off x="5544000" y="1643050"/>
            <a:ext cx="3600000" cy="2703273"/>
          </a:xfrm>
          <a:prstGeom prst="rect">
            <a:avLst/>
          </a:prstGeom>
          <a:noFill/>
        </p:spPr>
      </p:pic>
      <p:pic>
        <p:nvPicPr>
          <p:cNvPr id="10" name="Immagine 9" descr="Incrocci (3).jpg"/>
          <p:cNvPicPr>
            <a:picLocks noChangeAspect="1"/>
          </p:cNvPicPr>
          <p:nvPr/>
        </p:nvPicPr>
        <p:blipFill>
          <a:blip r:embed="rId9" cstate="email"/>
          <a:srcRect/>
          <a:stretch>
            <a:fillRect/>
          </a:stretch>
        </p:blipFill>
        <p:spPr>
          <a:xfrm>
            <a:off x="0" y="4714884"/>
            <a:ext cx="3600000" cy="2143116"/>
          </a:xfrm>
          <a:prstGeom prst="rect">
            <a:avLst/>
          </a:prstGeom>
        </p:spPr>
      </p:pic>
      <p:pic>
        <p:nvPicPr>
          <p:cNvPr id="5" name="Picture 2" descr="E:\Documenti\Catted\public\presepi2007\Tenucci (5).jpg"/>
          <p:cNvPicPr>
            <a:picLocks noChangeAspect="1" noChangeArrowheads="1"/>
          </p:cNvPicPr>
          <p:nvPr/>
        </p:nvPicPr>
        <p:blipFill>
          <a:blip r:embed="rId10" cstate="email"/>
          <a:srcRect/>
          <a:stretch>
            <a:fillRect/>
          </a:stretch>
        </p:blipFill>
        <p:spPr bwMode="auto">
          <a:xfrm>
            <a:off x="0" y="2714620"/>
            <a:ext cx="3600000" cy="2703273"/>
          </a:xfrm>
          <a:prstGeom prst="rect">
            <a:avLst/>
          </a:prstGeom>
          <a:noFill/>
        </p:spPr>
      </p:pic>
      <p:sp>
        <p:nvSpPr>
          <p:cNvPr id="3" name="CasellaDiTesto 2"/>
          <p:cNvSpPr txBox="1"/>
          <p:nvPr/>
        </p:nvSpPr>
        <p:spPr>
          <a:xfrm>
            <a:off x="142844" y="428604"/>
            <a:ext cx="8858312" cy="2739211"/>
          </a:xfrm>
          <a:prstGeom prst="rect">
            <a:avLst/>
          </a:prstGeom>
          <a:solidFill>
            <a:srgbClr val="FFFFFF">
              <a:alpha val="69804"/>
            </a:srgbClr>
          </a:solidFill>
          <a:effectLst>
            <a:softEdge rad="127000"/>
          </a:effectLst>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5400" b="1" dirty="0" smtClean="0">
                <a:ln w="11430"/>
                <a:solidFill>
                  <a:schemeClr val="accent6">
                    <a:lumMod val="75000"/>
                  </a:schemeClr>
                </a:solidFill>
                <a:effectLst>
                  <a:outerShdw blurRad="50800" dist="39000" dir="5460000" algn="tl">
                    <a:srgbClr val="000000">
                      <a:alpha val="38000"/>
                    </a:srgbClr>
                  </a:outerShdw>
                </a:effectLst>
                <a:latin typeface="+mn-lt"/>
              </a:rPr>
              <a:t>6° edizione </a:t>
            </a:r>
            <a:r>
              <a:rPr lang="it-IT" sz="6600" b="1" dirty="0" smtClean="0">
                <a:ln w="11430"/>
                <a:solidFill>
                  <a:schemeClr val="accent6">
                    <a:lumMod val="75000"/>
                  </a:schemeClr>
                </a:solidFill>
                <a:effectLst>
                  <a:outerShdw blurRad="50800" dist="39000" dir="5460000" algn="tl">
                    <a:srgbClr val="000000">
                      <a:alpha val="38000"/>
                    </a:srgbClr>
                  </a:outerShdw>
                </a:effectLst>
                <a:latin typeface="+mn-lt"/>
              </a:rPr>
              <a:t>Concorso</a:t>
            </a:r>
          </a:p>
          <a:p>
            <a:r>
              <a:rPr lang="it-IT" sz="6600" b="1" dirty="0" smtClean="0">
                <a:ln w="11430"/>
                <a:solidFill>
                  <a:srgbClr val="FFC000"/>
                </a:solidFill>
                <a:effectLst>
                  <a:outerShdw blurRad="50800" dist="39000" dir="5460000" algn="tl">
                    <a:srgbClr val="000000">
                      <a:alpha val="38000"/>
                    </a:srgbClr>
                  </a:outerShdw>
                </a:effectLst>
                <a:latin typeface="+mn-lt"/>
              </a:rPr>
              <a:t>“Presepe nelle Famiglie”</a:t>
            </a:r>
          </a:p>
          <a:p>
            <a:pPr algn="r"/>
            <a:r>
              <a:rPr lang="it-IT" sz="4000" b="1" dirty="0" smtClean="0">
                <a:ln w="11430"/>
                <a:solidFill>
                  <a:srgbClr val="FFC000"/>
                </a:solidFill>
                <a:effectLst>
                  <a:outerShdw blurRad="50800" dist="39000" dir="5460000" algn="tl">
                    <a:srgbClr val="000000">
                      <a:alpha val="38000"/>
                    </a:srgbClr>
                  </a:outerShdw>
                </a:effectLst>
                <a:latin typeface="+mn-lt"/>
              </a:rPr>
              <a:t>2009</a:t>
            </a:r>
          </a:p>
        </p:txBody>
      </p:sp>
      <p:sp>
        <p:nvSpPr>
          <p:cNvPr id="13" name="CasellaDiTesto 12"/>
          <p:cNvSpPr txBox="1"/>
          <p:nvPr/>
        </p:nvSpPr>
        <p:spPr>
          <a:xfrm>
            <a:off x="142844" y="3857628"/>
            <a:ext cx="8858312" cy="2585323"/>
          </a:xfrm>
          <a:prstGeom prst="rect">
            <a:avLst/>
          </a:prstGeom>
          <a:solidFill>
            <a:srgbClr val="FFFFFF">
              <a:alpha val="69804"/>
            </a:srgbClr>
          </a:solidFill>
          <a:effectLst>
            <a:softEdge rad="127000"/>
          </a:effectLst>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5400" b="1" dirty="0" smtClean="0">
                <a:ln w="11430"/>
                <a:solidFill>
                  <a:schemeClr val="accent6">
                    <a:lumMod val="75000"/>
                  </a:schemeClr>
                </a:solidFill>
                <a:effectLst>
                  <a:outerShdw blurRad="50800" dist="39000" dir="5460000" algn="tl">
                    <a:srgbClr val="000000">
                      <a:alpha val="38000"/>
                    </a:srgbClr>
                  </a:outerShdw>
                </a:effectLst>
                <a:latin typeface="+mn-lt"/>
              </a:rPr>
              <a:t>Iscrizioni</a:t>
            </a:r>
          </a:p>
          <a:p>
            <a:pPr algn="ctr"/>
            <a:r>
              <a:rPr lang="it-IT" sz="5400" b="1" dirty="0" smtClean="0">
                <a:ln w="11430"/>
                <a:solidFill>
                  <a:schemeClr val="accent6">
                    <a:lumMod val="75000"/>
                  </a:schemeClr>
                </a:solidFill>
                <a:effectLst>
                  <a:outerShdw blurRad="50800" dist="39000" dir="5460000" algn="tl">
                    <a:srgbClr val="000000">
                      <a:alpha val="38000"/>
                    </a:srgbClr>
                  </a:outerShdw>
                </a:effectLst>
                <a:latin typeface="+mn-lt"/>
              </a:rPr>
              <a:t>in fondo di chiesa</a:t>
            </a:r>
          </a:p>
          <a:p>
            <a:pPr algn="ctr"/>
            <a:r>
              <a:rPr lang="it-IT" sz="5400" b="1" dirty="0" smtClean="0">
                <a:ln w="11430"/>
                <a:solidFill>
                  <a:schemeClr val="accent6">
                    <a:lumMod val="75000"/>
                  </a:schemeClr>
                </a:solidFill>
                <a:effectLst>
                  <a:outerShdw blurRad="50800" dist="39000" dir="5460000" algn="tl">
                    <a:srgbClr val="000000">
                      <a:alpha val="38000"/>
                    </a:srgbClr>
                  </a:outerShdw>
                </a:effectLst>
                <a:latin typeface="+mn-lt"/>
              </a:rPr>
              <a:t>al termine della Celebrazione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CasellaDiTesto 1"/>
          <p:cNvSpPr txBox="1">
            <a:spLocks noChangeArrowheads="1"/>
          </p:cNvSpPr>
          <p:nvPr/>
        </p:nvSpPr>
        <p:spPr bwMode="auto">
          <a:xfrm>
            <a:off x="214313" y="142875"/>
            <a:ext cx="8929687" cy="5632450"/>
          </a:xfrm>
          <a:prstGeom prst="rect">
            <a:avLst/>
          </a:prstGeom>
          <a:noFill/>
          <a:ln w="9525">
            <a:noFill/>
            <a:miter lim="800000"/>
            <a:headEnd/>
            <a:tailEnd/>
          </a:ln>
        </p:spPr>
        <p:txBody>
          <a:bodyPr>
            <a:spAutoFit/>
          </a:bodyPr>
          <a:lstStyle/>
          <a:p>
            <a:r>
              <a:rPr lang="it-IT" sz="4000" dirty="0">
                <a:latin typeface="+mn-lt"/>
              </a:rPr>
              <a:t>Il Signore sia con voi.</a:t>
            </a:r>
          </a:p>
          <a:p>
            <a:r>
              <a:rPr lang="it-IT" sz="4000" b="1" dirty="0">
                <a:latin typeface="+mn-lt"/>
              </a:rPr>
              <a:t>E con il tuo spirito. </a:t>
            </a:r>
            <a:endParaRPr lang="it-IT" sz="4000" dirty="0">
              <a:latin typeface="+mn-lt"/>
            </a:endParaRPr>
          </a:p>
          <a:p>
            <a:endParaRPr lang="it-IT" sz="4000" dirty="0">
              <a:latin typeface="+mn-lt"/>
            </a:endParaRPr>
          </a:p>
          <a:p>
            <a:r>
              <a:rPr lang="it-IT" sz="4000" dirty="0">
                <a:latin typeface="+mn-lt"/>
              </a:rPr>
              <a:t>Vi benedica Dio onnipotente </a:t>
            </a:r>
          </a:p>
          <a:p>
            <a:r>
              <a:rPr lang="it-IT" sz="4000" dirty="0">
                <a:latin typeface="+mn-lt"/>
              </a:rPr>
              <a:t>Padre e Figlio e Spirito Santo.		</a:t>
            </a:r>
          </a:p>
          <a:p>
            <a:r>
              <a:rPr lang="it-IT" sz="4000" b="1" dirty="0">
                <a:latin typeface="+mn-lt"/>
              </a:rPr>
              <a:t>Amen. </a:t>
            </a:r>
            <a:endParaRPr lang="it-IT" sz="4000" dirty="0">
              <a:latin typeface="+mn-lt"/>
            </a:endParaRPr>
          </a:p>
          <a:p>
            <a:endParaRPr lang="it-IT" sz="4000" dirty="0">
              <a:latin typeface="+mn-lt"/>
            </a:endParaRPr>
          </a:p>
          <a:p>
            <a:r>
              <a:rPr lang="it-IT" sz="4000" dirty="0">
                <a:latin typeface="+mn-lt"/>
              </a:rPr>
              <a:t>Nel nome del Signore: andate in pace.</a:t>
            </a:r>
          </a:p>
          <a:p>
            <a:r>
              <a:rPr lang="it-IT" sz="4000" b="1" dirty="0">
                <a:latin typeface="+mn-lt"/>
              </a:rPr>
              <a:t>Rendiamo grazie a Dio. </a:t>
            </a:r>
            <a:endParaRPr lang="it-IT" sz="4000" dirty="0">
              <a:latin typeface="+mn-lt"/>
            </a:endParaRPr>
          </a:p>
        </p:txBody>
      </p:sp>
    </p:spTree>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1074" name="Picture 5" descr="http://www.salzburger-bergadvent.at/images/content/adventmarkt/big/adventmarkt.jpg"/>
          <p:cNvPicPr>
            <a:picLocks noChangeAspect="1" noChangeArrowheads="1"/>
          </p:cNvPicPr>
          <p:nvPr/>
        </p:nvPicPr>
        <p:blipFill>
          <a:blip r:embed="rId2"/>
          <a:srcRect/>
          <a:stretch>
            <a:fillRect/>
          </a:stretch>
        </p:blipFill>
        <p:spPr bwMode="auto">
          <a:xfrm>
            <a:off x="0" y="0"/>
            <a:ext cx="9144000" cy="6892925"/>
          </a:xfrm>
          <a:prstGeom prst="rect">
            <a:avLst/>
          </a:prstGeom>
          <a:noFill/>
          <a:ln w="9525">
            <a:noFill/>
            <a:miter lim="800000"/>
            <a:headEnd/>
            <a:tailEnd/>
          </a:ln>
        </p:spPr>
      </p:pic>
      <p:sp>
        <p:nvSpPr>
          <p:cNvPr id="2" name="Rettangolo 1"/>
          <p:cNvSpPr/>
          <p:nvPr/>
        </p:nvSpPr>
        <p:spPr>
          <a:xfrm>
            <a:off x="714348" y="214290"/>
            <a:ext cx="7297190" cy="6001643"/>
          </a:xfrm>
          <a:prstGeom prst="rect">
            <a:avLst/>
          </a:prstGeom>
          <a:solidFill>
            <a:srgbClr val="FFFFFF">
              <a:alpha val="50196"/>
            </a:srgbClr>
          </a:solidFill>
          <a:effectLst>
            <a:softEdge rad="317500"/>
          </a:effectLst>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rPr>
              <a:t>Ciao a tutti</a:t>
            </a:r>
          </a:p>
          <a:p>
            <a:pPr algn="ctr">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rPr>
              <a:t>e</a:t>
            </a:r>
          </a:p>
          <a:p>
            <a:pPr algn="ctr">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rPr>
              <a:t>buona</a:t>
            </a:r>
          </a:p>
          <a:p>
            <a:pPr algn="ctr">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rPr>
              <a:t>domenica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C:\Users\Fede\Desktop\orme.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78197" y="4286256"/>
            <a:ext cx="8587607"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it-IT"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bg1">
                      <a:alpha val="40000"/>
                    </a:schemeClr>
                  </a:glow>
                  <a:outerShdw blurRad="50800" dist="39000" dir="5460000" algn="tl">
                    <a:srgbClr val="000000">
                      <a:alpha val="38000"/>
                    </a:srgbClr>
                  </a:outerShdw>
                </a:effectLst>
                <a:cs typeface="+mn-cs"/>
              </a:rPr>
              <a:t>Resta accanto a me</a:t>
            </a:r>
          </a:p>
        </p:txBody>
      </p:sp>
    </p:spTree>
  </p:cSld>
  <p:clrMapOvr>
    <a:masterClrMapping/>
  </p:clrMapOvr>
  <p:transition spd="slow"/>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Immagine 7" descr="37-strada-pienza.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53603" name="Rectangle 1"/>
          <p:cNvSpPr>
            <a:spLocks noChangeArrowheads="1"/>
          </p:cNvSpPr>
          <p:nvPr/>
        </p:nvSpPr>
        <p:spPr bwMode="auto">
          <a:xfrm>
            <a:off x="214313" y="106363"/>
            <a:ext cx="8786812" cy="4800600"/>
          </a:xfrm>
          <a:prstGeom prst="rect">
            <a:avLst/>
          </a:prstGeom>
          <a:solidFill>
            <a:srgbClr val="FFFFFF">
              <a:alpha val="69803"/>
            </a:srgbClr>
          </a:solidFill>
          <a:ln w="9525">
            <a:noFill/>
            <a:miter lim="800000"/>
            <a:headEnd/>
            <a:tailEnd/>
          </a:ln>
        </p:spPr>
        <p:txBody>
          <a:bodyPr anchor="ctr">
            <a:spAutoFit/>
          </a:bodyPr>
          <a:lstStyle/>
          <a:p>
            <a:pPr eaLnBrk="0" hangingPunct="0"/>
            <a:r>
              <a:rPr lang="it-IT" sz="4800">
                <a:solidFill>
                  <a:srgbClr val="FF0000"/>
                </a:solidFill>
                <a:latin typeface="Arial Black" pitchFamily="34" charset="0"/>
              </a:rPr>
              <a:t>Ora vado sulla mia strada </a:t>
            </a:r>
            <a:br>
              <a:rPr lang="it-IT" sz="4800">
                <a:solidFill>
                  <a:srgbClr val="FF0000"/>
                </a:solidFill>
                <a:latin typeface="Arial Black" pitchFamily="34" charset="0"/>
              </a:rPr>
            </a:br>
            <a:r>
              <a:rPr lang="it-IT" sz="4800">
                <a:solidFill>
                  <a:srgbClr val="FF0000"/>
                </a:solidFill>
                <a:latin typeface="Arial Black" pitchFamily="34" charset="0"/>
              </a:rPr>
              <a:t>con l’amore tuo </a:t>
            </a:r>
          </a:p>
          <a:p>
            <a:pPr eaLnBrk="0" hangingPunct="0"/>
            <a:r>
              <a:rPr lang="it-IT" sz="4800">
                <a:solidFill>
                  <a:srgbClr val="FF0000"/>
                </a:solidFill>
                <a:latin typeface="Arial Black" pitchFamily="34" charset="0"/>
              </a:rPr>
              <a:t>che mi guida. </a:t>
            </a:r>
          </a:p>
          <a:p>
            <a:pPr eaLnBrk="0" hangingPunct="0"/>
            <a:r>
              <a:rPr lang="it-IT" sz="4800">
                <a:solidFill>
                  <a:srgbClr val="FF0000"/>
                </a:solidFill>
                <a:latin typeface="Arial Black" pitchFamily="34" charset="0"/>
              </a:rPr>
              <a:t>Oh Signore, </a:t>
            </a:r>
          </a:p>
          <a:p>
            <a:pPr eaLnBrk="0" hangingPunct="0"/>
            <a:r>
              <a:rPr lang="it-IT" sz="4800">
                <a:solidFill>
                  <a:srgbClr val="FF0000"/>
                </a:solidFill>
                <a:latin typeface="Arial Black" pitchFamily="34" charset="0"/>
              </a:rPr>
              <a:t>ovunque io vada,</a:t>
            </a:r>
          </a:p>
          <a:p>
            <a:pPr eaLnBrk="0" hangingPunct="0"/>
            <a:r>
              <a:rPr lang="it-IT" sz="4800">
                <a:solidFill>
                  <a:srgbClr val="FF0000"/>
                </a:solidFill>
                <a:latin typeface="Arial Black" pitchFamily="34" charset="0"/>
              </a:rPr>
              <a:t>resta accanto a me </a:t>
            </a:r>
            <a:r>
              <a:rPr lang="it-IT" sz="1800">
                <a:solidFill>
                  <a:srgbClr val="FF0000"/>
                </a:solidFill>
                <a:latin typeface="Arial" charset="0"/>
              </a:rPr>
              <a:t/>
            </a:r>
            <a:br>
              <a:rPr lang="it-IT" sz="1800">
                <a:solidFill>
                  <a:srgbClr val="FF0000"/>
                </a:solidFill>
                <a:latin typeface="Arial" charset="0"/>
              </a:rPr>
            </a:br>
            <a:endParaRPr lang="it-IT" sz="1800">
              <a:solidFill>
                <a:srgbClr val="FF0000"/>
              </a:solidFill>
              <a:latin typeface="Arial" charset="0"/>
            </a:endParaRPr>
          </a:p>
        </p:txBody>
      </p:sp>
      <p:pic>
        <p:nvPicPr>
          <p:cNvPr id="153604"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3605"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3606"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Immagine 5" descr="Orme%20sulla%20sabbia.jpg"/>
          <p:cNvPicPr>
            <a:picLocks noChangeAspect="1"/>
          </p:cNvPicPr>
          <p:nvPr/>
        </p:nvPicPr>
        <p:blipFill>
          <a:blip r:embed="rId2"/>
          <a:srcRect/>
          <a:stretch>
            <a:fillRect/>
          </a:stretch>
        </p:blipFill>
        <p:spPr bwMode="auto">
          <a:xfrm>
            <a:off x="0" y="0"/>
            <a:ext cx="9144000" cy="6858000"/>
          </a:xfrm>
          <a:prstGeom prst="rect">
            <a:avLst/>
          </a:prstGeom>
          <a:solidFill>
            <a:schemeClr val="bg1"/>
          </a:solidFill>
          <a:ln w="9525">
            <a:noFill/>
            <a:miter lim="800000"/>
            <a:headEnd/>
            <a:tailEnd/>
          </a:ln>
        </p:spPr>
      </p:pic>
      <p:sp>
        <p:nvSpPr>
          <p:cNvPr id="25601" name="Rectangle 1"/>
          <p:cNvSpPr>
            <a:spLocks noChangeArrowheads="1"/>
          </p:cNvSpPr>
          <p:nvPr/>
        </p:nvSpPr>
        <p:spPr bwMode="auto">
          <a:xfrm>
            <a:off x="5000628" y="214290"/>
            <a:ext cx="3929058" cy="4524315"/>
          </a:xfrm>
          <a:prstGeom prst="rect">
            <a:avLst/>
          </a:prstGeom>
          <a:solidFill>
            <a:schemeClr val="bg1">
              <a:alpha val="37000"/>
            </a:schemeClr>
          </a:solidFill>
          <a:ln w="9525">
            <a:noFill/>
            <a:miter lim="800000"/>
            <a:headEnd/>
            <a:tailEnd/>
          </a:ln>
          <a:effectLst>
            <a:softEdge rad="63500"/>
          </a:effectLst>
        </p:spPr>
        <p:txBody>
          <a:bodyPr anchor="ctr">
            <a:spAutoFit/>
          </a:bodyPr>
          <a:lstStyle/>
          <a:p>
            <a:pPr algn="r" eaLnBrk="0" hangingPunct="0">
              <a:defRPr/>
            </a:pPr>
            <a:r>
              <a:rPr lang="it-IT" sz="4800" b="1" dirty="0">
                <a:solidFill>
                  <a:srgbClr val="000000"/>
                </a:solidFill>
                <a:latin typeface="Arial Black" pitchFamily="34" charset="0"/>
                <a:cs typeface="Arial" pitchFamily="34" charset="0"/>
              </a:rPr>
              <a:t>Io ti prego, stammi vicino </a:t>
            </a:r>
            <a:r>
              <a:rPr lang="it-IT" sz="4800" dirty="0">
                <a:solidFill>
                  <a:prstClr val="black"/>
                </a:solidFill>
                <a:latin typeface="Arial Black" pitchFamily="34" charset="0"/>
                <a:cs typeface="Arial" pitchFamily="34" charset="0"/>
              </a:rPr>
              <a:t/>
            </a:r>
            <a:br>
              <a:rPr lang="it-IT" sz="4800" dirty="0">
                <a:solidFill>
                  <a:prstClr val="black"/>
                </a:solidFill>
                <a:latin typeface="Arial Black" pitchFamily="34" charset="0"/>
                <a:cs typeface="Arial" pitchFamily="34" charset="0"/>
              </a:rPr>
            </a:br>
            <a:r>
              <a:rPr lang="it-IT" sz="4800" b="1" dirty="0">
                <a:solidFill>
                  <a:srgbClr val="000000"/>
                </a:solidFill>
                <a:latin typeface="Arial Black" pitchFamily="34" charset="0"/>
                <a:cs typeface="Arial" pitchFamily="34" charset="0"/>
              </a:rPr>
              <a:t>ogni passo del mio cammino</a:t>
            </a:r>
            <a:endParaRPr lang="it-IT" sz="1800" dirty="0">
              <a:solidFill>
                <a:prstClr val="black"/>
              </a:solidFill>
              <a:latin typeface="Arial" pitchFamily="34" charset="0"/>
              <a:cs typeface="Arial" pitchFamily="34" charset="0"/>
            </a:endParaRPr>
          </a:p>
        </p:txBody>
      </p:sp>
      <p:pic>
        <p:nvPicPr>
          <p:cNvPr id="154630"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4631"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4632"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8" descr="Clicca per immagine full size"/>
          <p:cNvPicPr>
            <a:picLocks noChangeAspect="1" noChangeArrowheads="1"/>
          </p:cNvPicPr>
          <p:nvPr/>
        </p:nvPicPr>
        <p:blipFill>
          <a:blip r:embed="rId2"/>
          <a:srcRect/>
          <a:stretch>
            <a:fillRect/>
          </a:stretch>
        </p:blipFill>
        <p:spPr bwMode="auto">
          <a:xfrm>
            <a:off x="0" y="0"/>
            <a:ext cx="6137275" cy="6858000"/>
          </a:xfrm>
          <a:prstGeom prst="rect">
            <a:avLst/>
          </a:prstGeom>
          <a:noFill/>
          <a:ln w="9525">
            <a:noFill/>
            <a:miter lim="800000"/>
            <a:headEnd/>
            <a:tailEnd/>
          </a:ln>
        </p:spPr>
      </p:pic>
      <p:sp>
        <p:nvSpPr>
          <p:cNvPr id="155651" name="Rettangolo 1"/>
          <p:cNvSpPr>
            <a:spLocks noChangeArrowheads="1"/>
          </p:cNvSpPr>
          <p:nvPr/>
        </p:nvSpPr>
        <p:spPr bwMode="auto">
          <a:xfrm>
            <a:off x="4286250" y="428625"/>
            <a:ext cx="4572000" cy="3786188"/>
          </a:xfrm>
          <a:prstGeom prst="rect">
            <a:avLst/>
          </a:prstGeom>
          <a:noFill/>
          <a:ln w="9525">
            <a:noFill/>
            <a:miter lim="800000"/>
            <a:headEnd/>
            <a:tailEnd/>
          </a:ln>
        </p:spPr>
        <p:txBody>
          <a:bodyPr>
            <a:spAutoFit/>
          </a:bodyPr>
          <a:lstStyle/>
          <a:p>
            <a:pPr algn="r" eaLnBrk="0" hangingPunct="0"/>
            <a:r>
              <a:rPr lang="it-IT" sz="4800" b="1">
                <a:solidFill>
                  <a:srgbClr val="000000"/>
                </a:solidFill>
                <a:latin typeface="Arial Black" pitchFamily="34" charset="0"/>
              </a:rPr>
              <a:t>ogni notte,</a:t>
            </a:r>
          </a:p>
          <a:p>
            <a:pPr algn="r" eaLnBrk="0" hangingPunct="0"/>
            <a:r>
              <a:rPr lang="it-IT" sz="4800" b="1">
                <a:solidFill>
                  <a:srgbClr val="000000"/>
                </a:solidFill>
                <a:latin typeface="Arial Black" pitchFamily="34" charset="0"/>
              </a:rPr>
              <a:t>ogni mattino resta accanto </a:t>
            </a:r>
          </a:p>
          <a:p>
            <a:pPr algn="r" eaLnBrk="0" hangingPunct="0"/>
            <a:r>
              <a:rPr lang="it-IT" sz="4800" b="1">
                <a:solidFill>
                  <a:srgbClr val="000000"/>
                </a:solidFill>
                <a:latin typeface="Arial Black" pitchFamily="34" charset="0"/>
              </a:rPr>
              <a:t>a me.</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Immagine 7" descr="37-strada-pienza.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56675" name="Rectangle 1"/>
          <p:cNvSpPr>
            <a:spLocks noChangeArrowheads="1"/>
          </p:cNvSpPr>
          <p:nvPr/>
        </p:nvSpPr>
        <p:spPr bwMode="auto">
          <a:xfrm>
            <a:off x="214313" y="106363"/>
            <a:ext cx="8786812" cy="4800600"/>
          </a:xfrm>
          <a:prstGeom prst="rect">
            <a:avLst/>
          </a:prstGeom>
          <a:solidFill>
            <a:srgbClr val="FFFFFF">
              <a:alpha val="69803"/>
            </a:srgbClr>
          </a:solidFill>
          <a:ln w="9525">
            <a:noFill/>
            <a:miter lim="800000"/>
            <a:headEnd/>
            <a:tailEnd/>
          </a:ln>
        </p:spPr>
        <p:txBody>
          <a:bodyPr anchor="ctr">
            <a:spAutoFit/>
          </a:bodyPr>
          <a:lstStyle/>
          <a:p>
            <a:pPr eaLnBrk="0" hangingPunct="0"/>
            <a:r>
              <a:rPr lang="it-IT" sz="4800">
                <a:solidFill>
                  <a:srgbClr val="FF0000"/>
                </a:solidFill>
                <a:latin typeface="Arial Black" pitchFamily="34" charset="0"/>
              </a:rPr>
              <a:t>Ora vado sulla mia strada </a:t>
            </a:r>
            <a:br>
              <a:rPr lang="it-IT" sz="4800">
                <a:solidFill>
                  <a:srgbClr val="FF0000"/>
                </a:solidFill>
                <a:latin typeface="Arial Black" pitchFamily="34" charset="0"/>
              </a:rPr>
            </a:br>
            <a:r>
              <a:rPr lang="it-IT" sz="4800">
                <a:solidFill>
                  <a:srgbClr val="FF0000"/>
                </a:solidFill>
                <a:latin typeface="Arial Black" pitchFamily="34" charset="0"/>
              </a:rPr>
              <a:t>con l’amore tuo </a:t>
            </a:r>
          </a:p>
          <a:p>
            <a:pPr eaLnBrk="0" hangingPunct="0"/>
            <a:r>
              <a:rPr lang="it-IT" sz="4800">
                <a:solidFill>
                  <a:srgbClr val="FF0000"/>
                </a:solidFill>
                <a:latin typeface="Arial Black" pitchFamily="34" charset="0"/>
              </a:rPr>
              <a:t>che mi guida. </a:t>
            </a:r>
          </a:p>
          <a:p>
            <a:pPr eaLnBrk="0" hangingPunct="0"/>
            <a:r>
              <a:rPr lang="it-IT" sz="4800">
                <a:solidFill>
                  <a:srgbClr val="FF0000"/>
                </a:solidFill>
                <a:latin typeface="Arial Black" pitchFamily="34" charset="0"/>
              </a:rPr>
              <a:t>Oh Signore, </a:t>
            </a:r>
          </a:p>
          <a:p>
            <a:pPr eaLnBrk="0" hangingPunct="0"/>
            <a:r>
              <a:rPr lang="it-IT" sz="4800">
                <a:solidFill>
                  <a:srgbClr val="FF0000"/>
                </a:solidFill>
                <a:latin typeface="Arial Black" pitchFamily="34" charset="0"/>
              </a:rPr>
              <a:t>ovunque io vada,</a:t>
            </a:r>
          </a:p>
          <a:p>
            <a:pPr eaLnBrk="0" hangingPunct="0"/>
            <a:r>
              <a:rPr lang="it-IT" sz="4800">
                <a:solidFill>
                  <a:srgbClr val="FF0000"/>
                </a:solidFill>
                <a:latin typeface="Arial Black" pitchFamily="34" charset="0"/>
              </a:rPr>
              <a:t>resta accanto a me </a:t>
            </a:r>
            <a:r>
              <a:rPr lang="it-IT" sz="1800">
                <a:solidFill>
                  <a:srgbClr val="FF0000"/>
                </a:solidFill>
                <a:latin typeface="Arial" charset="0"/>
              </a:rPr>
              <a:t/>
            </a:r>
            <a:br>
              <a:rPr lang="it-IT" sz="1800">
                <a:solidFill>
                  <a:srgbClr val="FF0000"/>
                </a:solidFill>
                <a:latin typeface="Arial" charset="0"/>
              </a:rPr>
            </a:br>
            <a:endParaRPr lang="it-IT" sz="1800">
              <a:solidFill>
                <a:srgbClr val="FF0000"/>
              </a:solidFill>
              <a:latin typeface="Arial" charset="0"/>
            </a:endParaRPr>
          </a:p>
        </p:txBody>
      </p:sp>
      <p:pic>
        <p:nvPicPr>
          <p:cNvPr id="156676"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6677"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6678"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Natale 1"/>
          <p:cNvPicPr>
            <a:picLocks noChangeAspect="1" noChangeArrowheads="1"/>
          </p:cNvPicPr>
          <p:nvPr/>
        </p:nvPicPr>
        <p:blipFill>
          <a:blip r:embed="rId2"/>
          <a:srcRect/>
          <a:stretch>
            <a:fillRect/>
          </a:stretch>
        </p:blipFill>
        <p:spPr bwMode="auto">
          <a:xfrm>
            <a:off x="0" y="0"/>
            <a:ext cx="9144000" cy="6972300"/>
          </a:xfrm>
          <a:prstGeom prst="rect">
            <a:avLst/>
          </a:prstGeom>
          <a:noFill/>
          <a:ln w="9525">
            <a:noFill/>
            <a:miter lim="800000"/>
            <a:headEnd/>
            <a:tailEnd/>
          </a:ln>
        </p:spPr>
      </p:pic>
      <p:sp>
        <p:nvSpPr>
          <p:cNvPr id="40963" name="Text Box 3"/>
          <p:cNvSpPr txBox="1">
            <a:spLocks noChangeArrowheads="1"/>
          </p:cNvSpPr>
          <p:nvPr/>
        </p:nvSpPr>
        <p:spPr bwMode="auto">
          <a:xfrm>
            <a:off x="4286248" y="0"/>
            <a:ext cx="4643438" cy="2835275"/>
          </a:xfrm>
          <a:prstGeom prst="rect">
            <a:avLst/>
          </a:prstGeom>
          <a:noFill/>
          <a:ln w="9525">
            <a:noFill/>
            <a:miter lim="800000"/>
            <a:headEnd/>
            <a:tailEnd/>
          </a:ln>
        </p:spPr>
        <p:txBody>
          <a:bodyPr wrap="square">
            <a:spAutoFit/>
          </a:bodyPr>
          <a:lstStyle/>
          <a:p>
            <a:pPr algn="ctr" eaLnBrk="1" hangingPunct="1"/>
            <a:r>
              <a:rPr lang="it-IT" sz="4000" b="1" dirty="0">
                <a:solidFill>
                  <a:srgbClr val="66FF33"/>
                </a:solidFill>
                <a:effectLst>
                  <a:outerShdw blurRad="38100" dist="38100" dir="2700000" algn="tl">
                    <a:srgbClr val="000000">
                      <a:alpha val="43137"/>
                    </a:srgbClr>
                  </a:outerShdw>
                </a:effectLst>
                <a:latin typeface="Arial" charset="0"/>
              </a:rPr>
              <a:t>innalzo al mio Dio che viene quaggiù.</a:t>
            </a:r>
          </a:p>
          <a:p>
            <a:pPr eaLnBrk="1" hangingPunct="1">
              <a:spcBef>
                <a:spcPct val="50000"/>
              </a:spcBef>
            </a:pPr>
            <a:endParaRPr lang="it-IT" sz="4000" dirty="0">
              <a:solidFill>
                <a:srgbClr val="66FF33"/>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fade">
                                      <p:cBhvr>
                                        <p:cTn id="7" dur="2000"/>
                                        <p:tgtEl>
                                          <p:spTgt spid="40962"/>
                                        </p:tgtEl>
                                      </p:cBhvr>
                                    </p:animEffect>
                                  </p:childTnLst>
                                </p:cTn>
                              </p:par>
                              <p:par>
                                <p:cTn id="8" presetID="30" presetClass="emph" presetSubtype="0" fill="hold" grpId="0" nodeType="withEffect">
                                  <p:stCondLst>
                                    <p:cond delay="0"/>
                                  </p:stCondLst>
                                  <p:childTnLst>
                                    <p:animClr clrSpc="hsl" dir="cw">
                                      <p:cBhvr override="childStyle">
                                        <p:cTn id="9" dur="500" fill="hold"/>
                                        <p:tgtEl>
                                          <p:spTgt spid="40963"/>
                                        </p:tgtEl>
                                        <p:attrNameLst>
                                          <p:attrName>style.color</p:attrName>
                                        </p:attrNameLst>
                                      </p:cBhvr>
                                      <p:by>
                                        <p:hsl h="0" s="12549" l="25098"/>
                                      </p:by>
                                    </p:animClr>
                                    <p:animClr clrSpc="hsl" dir="cw">
                                      <p:cBhvr>
                                        <p:cTn id="10" dur="500" fill="hold"/>
                                        <p:tgtEl>
                                          <p:spTgt spid="40963"/>
                                        </p:tgtEl>
                                        <p:attrNameLst>
                                          <p:attrName>fillcolor</p:attrName>
                                        </p:attrNameLst>
                                      </p:cBhvr>
                                      <p:by>
                                        <p:hsl h="0" s="12549" l="25098"/>
                                      </p:by>
                                    </p:animClr>
                                    <p:animClr clrSpc="hsl" dir="cw">
                                      <p:cBhvr>
                                        <p:cTn id="11" dur="500" fill="hold"/>
                                        <p:tgtEl>
                                          <p:spTgt spid="40963"/>
                                        </p:tgtEl>
                                        <p:attrNameLst>
                                          <p:attrName>stroke.color</p:attrName>
                                        </p:attrNameLst>
                                      </p:cBhvr>
                                      <p:by>
                                        <p:hsl h="0" s="12549" l="25098"/>
                                      </p:by>
                                    </p:animClr>
                                    <p:set>
                                      <p:cBhvr>
                                        <p:cTn id="12" dur="500" fill="hold"/>
                                        <p:tgtEl>
                                          <p:spTgt spid="4096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Immagine 5" descr="Orme%20sulla%20sabbia.jpg"/>
          <p:cNvPicPr>
            <a:picLocks noChangeAspect="1"/>
          </p:cNvPicPr>
          <p:nvPr/>
        </p:nvPicPr>
        <p:blipFill>
          <a:blip r:embed="rId2"/>
          <a:srcRect/>
          <a:stretch>
            <a:fillRect/>
          </a:stretch>
        </p:blipFill>
        <p:spPr bwMode="auto">
          <a:xfrm>
            <a:off x="0" y="0"/>
            <a:ext cx="9144000" cy="6858000"/>
          </a:xfrm>
          <a:prstGeom prst="rect">
            <a:avLst/>
          </a:prstGeom>
          <a:solidFill>
            <a:schemeClr val="bg1"/>
          </a:solidFill>
          <a:ln w="9525">
            <a:noFill/>
            <a:miter lim="800000"/>
            <a:headEnd/>
            <a:tailEnd/>
          </a:ln>
        </p:spPr>
      </p:pic>
      <p:sp>
        <p:nvSpPr>
          <p:cNvPr id="25601" name="Rectangle 1"/>
          <p:cNvSpPr>
            <a:spLocks noChangeArrowheads="1"/>
          </p:cNvSpPr>
          <p:nvPr/>
        </p:nvSpPr>
        <p:spPr bwMode="auto">
          <a:xfrm>
            <a:off x="5000628" y="214290"/>
            <a:ext cx="3929058" cy="4524315"/>
          </a:xfrm>
          <a:prstGeom prst="rect">
            <a:avLst/>
          </a:prstGeom>
          <a:solidFill>
            <a:schemeClr val="bg1">
              <a:alpha val="37000"/>
            </a:schemeClr>
          </a:solidFill>
          <a:ln w="9525">
            <a:noFill/>
            <a:miter lim="800000"/>
            <a:headEnd/>
            <a:tailEnd/>
          </a:ln>
          <a:effectLst>
            <a:softEdge rad="63500"/>
          </a:effectLst>
        </p:spPr>
        <p:txBody>
          <a:bodyPr anchor="ctr">
            <a:spAutoFit/>
          </a:bodyPr>
          <a:lstStyle/>
          <a:p>
            <a:pPr algn="r" eaLnBrk="0" hangingPunct="0">
              <a:defRPr/>
            </a:pPr>
            <a:r>
              <a:rPr lang="it-IT" sz="4800" b="1" dirty="0">
                <a:solidFill>
                  <a:srgbClr val="000000"/>
                </a:solidFill>
                <a:latin typeface="Arial Black" pitchFamily="34" charset="0"/>
                <a:cs typeface="Arial" pitchFamily="34" charset="0"/>
              </a:rPr>
              <a:t>Io ti prego, stammi vicino </a:t>
            </a:r>
            <a:r>
              <a:rPr lang="it-IT" sz="4800" dirty="0">
                <a:solidFill>
                  <a:prstClr val="black"/>
                </a:solidFill>
                <a:latin typeface="Arial Black" pitchFamily="34" charset="0"/>
                <a:cs typeface="Arial" pitchFamily="34" charset="0"/>
              </a:rPr>
              <a:t/>
            </a:r>
            <a:br>
              <a:rPr lang="it-IT" sz="4800" dirty="0">
                <a:solidFill>
                  <a:prstClr val="black"/>
                </a:solidFill>
                <a:latin typeface="Arial Black" pitchFamily="34" charset="0"/>
                <a:cs typeface="Arial" pitchFamily="34" charset="0"/>
              </a:rPr>
            </a:br>
            <a:r>
              <a:rPr lang="it-IT" sz="4800" b="1" dirty="0">
                <a:solidFill>
                  <a:srgbClr val="000000"/>
                </a:solidFill>
                <a:latin typeface="Arial Black" pitchFamily="34" charset="0"/>
                <a:cs typeface="Arial" pitchFamily="34" charset="0"/>
              </a:rPr>
              <a:t>ogni passo del mio cammino</a:t>
            </a:r>
            <a:endParaRPr lang="it-IT" sz="1800" dirty="0">
              <a:solidFill>
                <a:prstClr val="black"/>
              </a:solidFill>
              <a:latin typeface="Arial" pitchFamily="34" charset="0"/>
              <a:cs typeface="Arial" pitchFamily="34" charset="0"/>
            </a:endParaRPr>
          </a:p>
        </p:txBody>
      </p:sp>
      <p:pic>
        <p:nvPicPr>
          <p:cNvPr id="157702"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7703"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7704"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8" descr="Clicca per immagine full size"/>
          <p:cNvPicPr>
            <a:picLocks noChangeAspect="1" noChangeArrowheads="1"/>
          </p:cNvPicPr>
          <p:nvPr/>
        </p:nvPicPr>
        <p:blipFill>
          <a:blip r:embed="rId2"/>
          <a:srcRect/>
          <a:stretch>
            <a:fillRect/>
          </a:stretch>
        </p:blipFill>
        <p:spPr bwMode="auto">
          <a:xfrm>
            <a:off x="0" y="0"/>
            <a:ext cx="6137275" cy="6858000"/>
          </a:xfrm>
          <a:prstGeom prst="rect">
            <a:avLst/>
          </a:prstGeom>
          <a:noFill/>
          <a:ln w="9525">
            <a:noFill/>
            <a:miter lim="800000"/>
            <a:headEnd/>
            <a:tailEnd/>
          </a:ln>
        </p:spPr>
      </p:pic>
      <p:sp>
        <p:nvSpPr>
          <p:cNvPr id="158723" name="Rettangolo 1"/>
          <p:cNvSpPr>
            <a:spLocks noChangeArrowheads="1"/>
          </p:cNvSpPr>
          <p:nvPr/>
        </p:nvSpPr>
        <p:spPr bwMode="auto">
          <a:xfrm>
            <a:off x="4286250" y="428625"/>
            <a:ext cx="4572000" cy="3786188"/>
          </a:xfrm>
          <a:prstGeom prst="rect">
            <a:avLst/>
          </a:prstGeom>
          <a:noFill/>
          <a:ln w="9525">
            <a:noFill/>
            <a:miter lim="800000"/>
            <a:headEnd/>
            <a:tailEnd/>
          </a:ln>
        </p:spPr>
        <p:txBody>
          <a:bodyPr>
            <a:spAutoFit/>
          </a:bodyPr>
          <a:lstStyle/>
          <a:p>
            <a:pPr algn="r" eaLnBrk="0" hangingPunct="0"/>
            <a:r>
              <a:rPr lang="it-IT" sz="4800" b="1">
                <a:solidFill>
                  <a:srgbClr val="000000"/>
                </a:solidFill>
                <a:latin typeface="Arial Black" pitchFamily="34" charset="0"/>
              </a:rPr>
              <a:t>ogni notte,</a:t>
            </a:r>
          </a:p>
          <a:p>
            <a:pPr algn="r" eaLnBrk="0" hangingPunct="0"/>
            <a:r>
              <a:rPr lang="it-IT" sz="4800" b="1">
                <a:solidFill>
                  <a:srgbClr val="000000"/>
                </a:solidFill>
                <a:latin typeface="Arial Black" pitchFamily="34" charset="0"/>
              </a:rPr>
              <a:t>ogni mattino resta accanto </a:t>
            </a:r>
          </a:p>
          <a:p>
            <a:pPr algn="r" eaLnBrk="0" hangingPunct="0"/>
            <a:r>
              <a:rPr lang="it-IT" sz="4800" b="1">
                <a:solidFill>
                  <a:srgbClr val="000000"/>
                </a:solidFill>
                <a:latin typeface="Arial Black" pitchFamily="34" charset="0"/>
              </a:rPr>
              <a:t>a me.</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Immagine 7" descr="37-strada-pienza.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59747" name="Rectangle 1"/>
          <p:cNvSpPr>
            <a:spLocks noChangeArrowheads="1"/>
          </p:cNvSpPr>
          <p:nvPr/>
        </p:nvSpPr>
        <p:spPr bwMode="auto">
          <a:xfrm>
            <a:off x="214313" y="106363"/>
            <a:ext cx="8786812" cy="4800600"/>
          </a:xfrm>
          <a:prstGeom prst="rect">
            <a:avLst/>
          </a:prstGeom>
          <a:solidFill>
            <a:srgbClr val="FFFFFF">
              <a:alpha val="69803"/>
            </a:srgbClr>
          </a:solidFill>
          <a:ln w="9525">
            <a:noFill/>
            <a:miter lim="800000"/>
            <a:headEnd/>
            <a:tailEnd/>
          </a:ln>
        </p:spPr>
        <p:txBody>
          <a:bodyPr anchor="ctr">
            <a:spAutoFit/>
          </a:bodyPr>
          <a:lstStyle/>
          <a:p>
            <a:pPr eaLnBrk="0" hangingPunct="0"/>
            <a:r>
              <a:rPr lang="it-IT" sz="4800">
                <a:solidFill>
                  <a:srgbClr val="FF0000"/>
                </a:solidFill>
                <a:latin typeface="Arial Black" pitchFamily="34" charset="0"/>
              </a:rPr>
              <a:t>Ora vado sulla mia strada </a:t>
            </a:r>
            <a:br>
              <a:rPr lang="it-IT" sz="4800">
                <a:solidFill>
                  <a:srgbClr val="FF0000"/>
                </a:solidFill>
                <a:latin typeface="Arial Black" pitchFamily="34" charset="0"/>
              </a:rPr>
            </a:br>
            <a:r>
              <a:rPr lang="it-IT" sz="4800">
                <a:solidFill>
                  <a:srgbClr val="FF0000"/>
                </a:solidFill>
                <a:latin typeface="Arial Black" pitchFamily="34" charset="0"/>
              </a:rPr>
              <a:t>con l’amore tuo </a:t>
            </a:r>
          </a:p>
          <a:p>
            <a:pPr eaLnBrk="0" hangingPunct="0"/>
            <a:r>
              <a:rPr lang="it-IT" sz="4800">
                <a:solidFill>
                  <a:srgbClr val="FF0000"/>
                </a:solidFill>
                <a:latin typeface="Arial Black" pitchFamily="34" charset="0"/>
              </a:rPr>
              <a:t>che mi guida. </a:t>
            </a:r>
          </a:p>
          <a:p>
            <a:pPr eaLnBrk="0" hangingPunct="0"/>
            <a:r>
              <a:rPr lang="it-IT" sz="4800">
                <a:solidFill>
                  <a:srgbClr val="FF0000"/>
                </a:solidFill>
                <a:latin typeface="Arial Black" pitchFamily="34" charset="0"/>
              </a:rPr>
              <a:t>Oh Signore, </a:t>
            </a:r>
          </a:p>
          <a:p>
            <a:pPr eaLnBrk="0" hangingPunct="0"/>
            <a:r>
              <a:rPr lang="it-IT" sz="4800">
                <a:solidFill>
                  <a:srgbClr val="FF0000"/>
                </a:solidFill>
                <a:latin typeface="Arial Black" pitchFamily="34" charset="0"/>
              </a:rPr>
              <a:t>ovunque io vada,</a:t>
            </a:r>
          </a:p>
          <a:p>
            <a:pPr eaLnBrk="0" hangingPunct="0"/>
            <a:r>
              <a:rPr lang="it-IT" sz="4800">
                <a:solidFill>
                  <a:srgbClr val="FF0000"/>
                </a:solidFill>
                <a:latin typeface="Arial Black" pitchFamily="34" charset="0"/>
              </a:rPr>
              <a:t>resta accanto a me </a:t>
            </a:r>
            <a:r>
              <a:rPr lang="it-IT" sz="1800">
                <a:solidFill>
                  <a:srgbClr val="FF0000"/>
                </a:solidFill>
                <a:latin typeface="Arial" charset="0"/>
              </a:rPr>
              <a:t/>
            </a:r>
            <a:br>
              <a:rPr lang="it-IT" sz="1800">
                <a:solidFill>
                  <a:srgbClr val="FF0000"/>
                </a:solidFill>
                <a:latin typeface="Arial" charset="0"/>
              </a:rPr>
            </a:br>
            <a:endParaRPr lang="it-IT" sz="1800">
              <a:solidFill>
                <a:srgbClr val="FF0000"/>
              </a:solidFill>
              <a:latin typeface="Arial" charset="0"/>
            </a:endParaRPr>
          </a:p>
        </p:txBody>
      </p:sp>
      <p:pic>
        <p:nvPicPr>
          <p:cNvPr id="159748"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9749"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9750"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Immagine 5" descr="Orme%20sulla%20sabbia.jpg"/>
          <p:cNvPicPr>
            <a:picLocks noChangeAspect="1"/>
          </p:cNvPicPr>
          <p:nvPr/>
        </p:nvPicPr>
        <p:blipFill>
          <a:blip r:embed="rId2"/>
          <a:srcRect/>
          <a:stretch>
            <a:fillRect/>
          </a:stretch>
        </p:blipFill>
        <p:spPr bwMode="auto">
          <a:xfrm>
            <a:off x="0" y="0"/>
            <a:ext cx="9144000" cy="6858000"/>
          </a:xfrm>
          <a:prstGeom prst="rect">
            <a:avLst/>
          </a:prstGeom>
          <a:solidFill>
            <a:schemeClr val="bg1"/>
          </a:solidFill>
          <a:ln w="9525">
            <a:noFill/>
            <a:miter lim="800000"/>
            <a:headEnd/>
            <a:tailEnd/>
          </a:ln>
        </p:spPr>
      </p:pic>
      <p:sp>
        <p:nvSpPr>
          <p:cNvPr id="25601" name="Rectangle 1"/>
          <p:cNvSpPr>
            <a:spLocks noChangeArrowheads="1"/>
          </p:cNvSpPr>
          <p:nvPr/>
        </p:nvSpPr>
        <p:spPr bwMode="auto">
          <a:xfrm>
            <a:off x="5000628" y="214290"/>
            <a:ext cx="3929058" cy="4524315"/>
          </a:xfrm>
          <a:prstGeom prst="rect">
            <a:avLst/>
          </a:prstGeom>
          <a:solidFill>
            <a:schemeClr val="bg1">
              <a:alpha val="37000"/>
            </a:schemeClr>
          </a:solidFill>
          <a:ln w="9525">
            <a:noFill/>
            <a:miter lim="800000"/>
            <a:headEnd/>
            <a:tailEnd/>
          </a:ln>
          <a:effectLst>
            <a:softEdge rad="63500"/>
          </a:effectLst>
        </p:spPr>
        <p:txBody>
          <a:bodyPr anchor="ctr">
            <a:spAutoFit/>
          </a:bodyPr>
          <a:lstStyle/>
          <a:p>
            <a:pPr algn="r" eaLnBrk="0" hangingPunct="0">
              <a:defRPr/>
            </a:pPr>
            <a:r>
              <a:rPr lang="it-IT" sz="4800" b="1" dirty="0">
                <a:solidFill>
                  <a:srgbClr val="000000"/>
                </a:solidFill>
                <a:latin typeface="Arial Black" pitchFamily="34" charset="0"/>
                <a:cs typeface="Arial" pitchFamily="34" charset="0"/>
              </a:rPr>
              <a:t>Io ti prego, stammi vicino </a:t>
            </a:r>
            <a:r>
              <a:rPr lang="it-IT" sz="4800" dirty="0">
                <a:solidFill>
                  <a:prstClr val="black"/>
                </a:solidFill>
                <a:latin typeface="Arial Black" pitchFamily="34" charset="0"/>
                <a:cs typeface="Arial" pitchFamily="34" charset="0"/>
              </a:rPr>
              <a:t/>
            </a:r>
            <a:br>
              <a:rPr lang="it-IT" sz="4800" dirty="0">
                <a:solidFill>
                  <a:prstClr val="black"/>
                </a:solidFill>
                <a:latin typeface="Arial Black" pitchFamily="34" charset="0"/>
                <a:cs typeface="Arial" pitchFamily="34" charset="0"/>
              </a:rPr>
            </a:br>
            <a:r>
              <a:rPr lang="it-IT" sz="4800" b="1" dirty="0">
                <a:solidFill>
                  <a:srgbClr val="000000"/>
                </a:solidFill>
                <a:latin typeface="Arial Black" pitchFamily="34" charset="0"/>
                <a:cs typeface="Arial" pitchFamily="34" charset="0"/>
              </a:rPr>
              <a:t>ogni passo del mio cammino</a:t>
            </a:r>
            <a:endParaRPr lang="it-IT" sz="1800" dirty="0">
              <a:solidFill>
                <a:prstClr val="black"/>
              </a:solidFill>
              <a:latin typeface="Arial" pitchFamily="34" charset="0"/>
              <a:cs typeface="Arial" pitchFamily="34" charset="0"/>
            </a:endParaRPr>
          </a:p>
        </p:txBody>
      </p:sp>
      <p:pic>
        <p:nvPicPr>
          <p:cNvPr id="160774"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60775"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60776"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8" descr="Clicca per immagine full size"/>
          <p:cNvPicPr>
            <a:picLocks noChangeAspect="1" noChangeArrowheads="1"/>
          </p:cNvPicPr>
          <p:nvPr/>
        </p:nvPicPr>
        <p:blipFill>
          <a:blip r:embed="rId2"/>
          <a:srcRect/>
          <a:stretch>
            <a:fillRect/>
          </a:stretch>
        </p:blipFill>
        <p:spPr bwMode="auto">
          <a:xfrm>
            <a:off x="0" y="0"/>
            <a:ext cx="6137275" cy="6858000"/>
          </a:xfrm>
          <a:prstGeom prst="rect">
            <a:avLst/>
          </a:prstGeom>
          <a:noFill/>
          <a:ln w="9525">
            <a:noFill/>
            <a:miter lim="800000"/>
            <a:headEnd/>
            <a:tailEnd/>
          </a:ln>
        </p:spPr>
      </p:pic>
      <p:sp>
        <p:nvSpPr>
          <p:cNvPr id="161795" name="Rettangolo 1"/>
          <p:cNvSpPr>
            <a:spLocks noChangeArrowheads="1"/>
          </p:cNvSpPr>
          <p:nvPr/>
        </p:nvSpPr>
        <p:spPr bwMode="auto">
          <a:xfrm>
            <a:off x="4286250" y="428625"/>
            <a:ext cx="4572000" cy="3786188"/>
          </a:xfrm>
          <a:prstGeom prst="rect">
            <a:avLst/>
          </a:prstGeom>
          <a:noFill/>
          <a:ln w="9525">
            <a:noFill/>
            <a:miter lim="800000"/>
            <a:headEnd/>
            <a:tailEnd/>
          </a:ln>
        </p:spPr>
        <p:txBody>
          <a:bodyPr>
            <a:spAutoFit/>
          </a:bodyPr>
          <a:lstStyle/>
          <a:p>
            <a:pPr algn="r" eaLnBrk="0" hangingPunct="0"/>
            <a:r>
              <a:rPr lang="it-IT" sz="4800" b="1">
                <a:solidFill>
                  <a:srgbClr val="000000"/>
                </a:solidFill>
                <a:latin typeface="Arial Black" pitchFamily="34" charset="0"/>
              </a:rPr>
              <a:t>ogni notte,</a:t>
            </a:r>
          </a:p>
          <a:p>
            <a:pPr algn="r" eaLnBrk="0" hangingPunct="0"/>
            <a:r>
              <a:rPr lang="it-IT" sz="4800" b="1">
                <a:solidFill>
                  <a:srgbClr val="000000"/>
                </a:solidFill>
                <a:latin typeface="Arial Black" pitchFamily="34" charset="0"/>
              </a:rPr>
              <a:t>ogni mattino resta accanto </a:t>
            </a:r>
          </a:p>
          <a:p>
            <a:pPr algn="r" eaLnBrk="0" hangingPunct="0"/>
            <a:r>
              <a:rPr lang="it-IT" sz="4800" b="1">
                <a:solidFill>
                  <a:srgbClr val="000000"/>
                </a:solidFill>
                <a:latin typeface="Arial Black" pitchFamily="34" charset="0"/>
              </a:rPr>
              <a:t>a me.</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magine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1987" name="Text Box 3"/>
          <p:cNvSpPr txBox="1">
            <a:spLocks noChangeArrowheads="1"/>
          </p:cNvSpPr>
          <p:nvPr/>
        </p:nvSpPr>
        <p:spPr bwMode="auto">
          <a:xfrm>
            <a:off x="0" y="188913"/>
            <a:ext cx="5724525" cy="701675"/>
          </a:xfrm>
          <a:prstGeom prst="rect">
            <a:avLst/>
          </a:prstGeom>
          <a:noFill/>
          <a:ln w="9525">
            <a:noFill/>
            <a:miter lim="800000"/>
            <a:headEnd/>
            <a:tailEnd/>
          </a:ln>
        </p:spPr>
        <p:txBody>
          <a:bodyPr>
            <a:spAutoFit/>
          </a:bodyPr>
          <a:lstStyle/>
          <a:p>
            <a:pPr eaLnBrk="1" hangingPunct="1">
              <a:spcBef>
                <a:spcPct val="50000"/>
              </a:spcBef>
            </a:pPr>
            <a:r>
              <a:rPr lang="it-IT" sz="4000" b="1" dirty="0">
                <a:solidFill>
                  <a:srgbClr val="66FF33"/>
                </a:solidFill>
                <a:effectLst>
                  <a:outerShdw blurRad="38100" dist="38100" dir="2700000" algn="tl">
                    <a:srgbClr val="000000">
                      <a:alpha val="43137"/>
                    </a:srgbClr>
                  </a:outerShdw>
                </a:effectLst>
                <a:latin typeface="Comic Sans MS" pitchFamily="66" charset="0"/>
              </a:rPr>
              <a:t>Ecco il Signore viene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afterEffect">
                                  <p:stCondLst>
                                    <p:cond delay="0"/>
                                  </p:stCondLst>
                                  <p:childTnLst>
                                    <p:set>
                                      <p:cBhvr>
                                        <p:cTn id="6" dur="1" fill="hold">
                                          <p:stCondLst>
                                            <p:cond delay="0"/>
                                          </p:stCondLst>
                                        </p:cTn>
                                        <p:tgtEl>
                                          <p:spTgt spid="41987"/>
                                        </p:tgtEl>
                                        <p:attrNameLst>
                                          <p:attrName>style.visibility</p:attrName>
                                        </p:attrNameLst>
                                      </p:cBhvr>
                                      <p:to>
                                        <p:strVal val="visible"/>
                                      </p:to>
                                    </p:set>
                                    <p:anim calcmode="lin" valueType="num">
                                      <p:cBhvr additive="base">
                                        <p:cTn id="7" dur="3000" fill="hold"/>
                                        <p:tgtEl>
                                          <p:spTgt spid="41987"/>
                                        </p:tgtEl>
                                        <p:attrNameLst>
                                          <p:attrName>ppt_x</p:attrName>
                                        </p:attrNameLst>
                                      </p:cBhvr>
                                      <p:tavLst>
                                        <p:tav tm="0">
                                          <p:val>
                                            <p:strVal val="1+#ppt_w/2"/>
                                          </p:val>
                                        </p:tav>
                                        <p:tav tm="100000">
                                          <p:val>
                                            <p:strVal val="#ppt_x"/>
                                          </p:val>
                                        </p:tav>
                                      </p:tavLst>
                                    </p:anim>
                                    <p:anim calcmode="lin" valueType="num">
                                      <p:cBhvr additive="base">
                                        <p:cTn id="8" dur="3000" fill="hold"/>
                                        <p:tgtEl>
                                          <p:spTgt spid="419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6699"/>
            </a:gs>
            <a:gs pos="19000">
              <a:srgbClr val="1170FF"/>
            </a:gs>
            <a:gs pos="28999">
              <a:srgbClr val="3333CC"/>
            </a:gs>
            <a:gs pos="39999">
              <a:srgbClr val="2E6792"/>
            </a:gs>
            <a:gs pos="53000">
              <a:srgbClr val="9999FF"/>
            </a:gs>
            <a:gs pos="84000">
              <a:srgbClr val="00CCCC"/>
            </a:gs>
            <a:gs pos="100000">
              <a:srgbClr val="3399FF"/>
            </a:gs>
          </a:gsLst>
          <a:lin ang="18900000" scaled="1"/>
        </a:gradFill>
        <a:effectLst/>
      </p:bgPr>
    </p:bg>
    <p:spTree>
      <p:nvGrpSpPr>
        <p:cNvPr id="1" name=""/>
        <p:cNvGrpSpPr/>
        <p:nvPr/>
      </p:nvGrpSpPr>
      <p:grpSpPr>
        <a:xfrm>
          <a:off x="0" y="0"/>
          <a:ext cx="0" cy="0"/>
          <a:chOff x="0" y="0"/>
          <a:chExt cx="0" cy="0"/>
        </a:xfrm>
      </p:grpSpPr>
      <p:pic>
        <p:nvPicPr>
          <p:cNvPr id="27650" name="Picture 2" descr="pastori"/>
          <p:cNvPicPr>
            <a:picLocks noChangeAspect="1" noChangeArrowheads="1"/>
          </p:cNvPicPr>
          <p:nvPr/>
        </p:nvPicPr>
        <p:blipFill>
          <a:blip r:embed="rId2"/>
          <a:srcRect/>
          <a:stretch>
            <a:fillRect/>
          </a:stretch>
        </p:blipFill>
        <p:spPr bwMode="auto">
          <a:xfrm>
            <a:off x="0" y="0"/>
            <a:ext cx="5143500" cy="6858000"/>
          </a:xfrm>
          <a:prstGeom prst="rect">
            <a:avLst/>
          </a:prstGeom>
          <a:noFill/>
          <a:ln w="9525">
            <a:noFill/>
            <a:miter lim="800000"/>
            <a:headEnd/>
            <a:tailEnd/>
          </a:ln>
        </p:spPr>
      </p:pic>
      <p:sp>
        <p:nvSpPr>
          <p:cNvPr id="43011" name="Text Box 3"/>
          <p:cNvSpPr txBox="1">
            <a:spLocks noChangeArrowheads="1"/>
          </p:cNvSpPr>
          <p:nvPr/>
        </p:nvSpPr>
        <p:spPr bwMode="auto">
          <a:xfrm>
            <a:off x="5357818" y="571480"/>
            <a:ext cx="3097213" cy="5826125"/>
          </a:xfrm>
          <a:prstGeom prst="rect">
            <a:avLst/>
          </a:prstGeom>
          <a:noFill/>
          <a:ln w="9525">
            <a:noFill/>
            <a:miter lim="800000"/>
            <a:headEnd/>
            <a:tailEnd/>
          </a:ln>
        </p:spPr>
        <p:txBody>
          <a:bodyPr>
            <a:spAutoFit/>
          </a:bodyPr>
          <a:lstStyle/>
          <a:p>
            <a:pPr eaLnBrk="1" hangingPunct="1">
              <a:spcBef>
                <a:spcPct val="50000"/>
              </a:spcBef>
            </a:pPr>
            <a:r>
              <a:rPr lang="it-IT" sz="4000" b="1" dirty="0">
                <a:solidFill>
                  <a:srgbClr val="FF0C14"/>
                </a:solidFill>
                <a:effectLst>
                  <a:outerShdw blurRad="38100" dist="38100" dir="2700000" algn="tl">
                    <a:srgbClr val="000000">
                      <a:alpha val="43137"/>
                    </a:srgbClr>
                  </a:outerShdw>
                </a:effectLst>
                <a:latin typeface="Comic Sans MS" pitchFamily="66" charset="0"/>
              </a:rPr>
              <a:t>egli incontrerà</a:t>
            </a:r>
          </a:p>
          <a:p>
            <a:pPr eaLnBrk="1" hangingPunct="1">
              <a:spcBef>
                <a:spcPct val="50000"/>
              </a:spcBef>
            </a:pPr>
            <a:endParaRPr lang="it-IT" sz="800" b="1" dirty="0">
              <a:solidFill>
                <a:srgbClr val="FF0C14"/>
              </a:solidFill>
              <a:effectLst>
                <a:outerShdw blurRad="38100" dist="38100" dir="2700000" algn="tl">
                  <a:srgbClr val="000000">
                    <a:alpha val="43137"/>
                  </a:srgbClr>
                </a:outerShdw>
              </a:effectLst>
              <a:latin typeface="Comic Sans MS" pitchFamily="66" charset="0"/>
            </a:endParaRPr>
          </a:p>
          <a:p>
            <a:pPr eaLnBrk="1" hangingPunct="1">
              <a:spcBef>
                <a:spcPct val="50000"/>
              </a:spcBef>
            </a:pPr>
            <a:r>
              <a:rPr lang="it-IT" sz="4000" b="1" dirty="0">
                <a:solidFill>
                  <a:srgbClr val="FF0C14"/>
                </a:solidFill>
                <a:effectLst>
                  <a:outerShdw blurRad="38100" dist="38100" dir="2700000" algn="tl">
                    <a:srgbClr val="000000">
                      <a:alpha val="43137"/>
                    </a:srgbClr>
                  </a:outerShdw>
                </a:effectLst>
                <a:latin typeface="Comic Sans MS" pitchFamily="66" charset="0"/>
              </a:rPr>
              <a:t>nel suo immenso</a:t>
            </a:r>
          </a:p>
          <a:p>
            <a:pPr eaLnBrk="1" hangingPunct="1">
              <a:spcBef>
                <a:spcPct val="50000"/>
              </a:spcBef>
            </a:pPr>
            <a:endParaRPr lang="it-IT" sz="800" b="1" dirty="0">
              <a:solidFill>
                <a:srgbClr val="FF0C14"/>
              </a:solidFill>
              <a:effectLst>
                <a:outerShdw blurRad="38100" dist="38100" dir="2700000" algn="tl">
                  <a:srgbClr val="000000">
                    <a:alpha val="43137"/>
                  </a:srgbClr>
                </a:outerShdw>
              </a:effectLst>
              <a:latin typeface="Comic Sans MS" pitchFamily="66" charset="0"/>
            </a:endParaRPr>
          </a:p>
          <a:p>
            <a:pPr eaLnBrk="1" hangingPunct="1">
              <a:spcBef>
                <a:spcPct val="50000"/>
              </a:spcBef>
            </a:pPr>
            <a:r>
              <a:rPr lang="it-IT" sz="4000" b="1" dirty="0">
                <a:solidFill>
                  <a:srgbClr val="FF0C14"/>
                </a:solidFill>
                <a:effectLst>
                  <a:outerShdw blurRad="38100" dist="38100" dir="2700000" algn="tl">
                    <a:srgbClr val="000000">
                      <a:alpha val="43137"/>
                    </a:srgbClr>
                  </a:outerShdw>
                </a:effectLst>
                <a:latin typeface="Comic Sans MS" pitchFamily="66" charset="0"/>
              </a:rPr>
              <a:t>Amore</a:t>
            </a:r>
          </a:p>
          <a:p>
            <a:pPr eaLnBrk="1" hangingPunct="1">
              <a:spcBef>
                <a:spcPct val="50000"/>
              </a:spcBef>
            </a:pPr>
            <a:endParaRPr lang="it-IT" sz="800" b="1" dirty="0">
              <a:solidFill>
                <a:srgbClr val="FF0C14"/>
              </a:solidFill>
              <a:effectLst>
                <a:outerShdw blurRad="38100" dist="38100" dir="2700000" algn="tl">
                  <a:srgbClr val="000000">
                    <a:alpha val="43137"/>
                  </a:srgbClr>
                </a:outerShdw>
              </a:effectLst>
              <a:latin typeface="Comic Sans MS" pitchFamily="66" charset="0"/>
            </a:endParaRPr>
          </a:p>
          <a:p>
            <a:pPr eaLnBrk="1" hangingPunct="1">
              <a:spcBef>
                <a:spcPct val="50000"/>
              </a:spcBef>
            </a:pPr>
            <a:r>
              <a:rPr lang="it-IT" sz="4000" b="1" dirty="0">
                <a:solidFill>
                  <a:srgbClr val="FF0C14"/>
                </a:solidFill>
                <a:effectLst>
                  <a:outerShdw blurRad="38100" dist="38100" dir="2700000" algn="tl">
                    <a:srgbClr val="000000">
                      <a:alpha val="43137"/>
                    </a:srgbClr>
                  </a:outerShdw>
                </a:effectLst>
                <a:latin typeface="Comic Sans MS" pitchFamily="66" charset="0"/>
              </a:rPr>
              <a:t>tutta l’umanità.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 calcmode="lin" valueType="num">
                                      <p:cBhvr additive="base">
                                        <p:cTn id="7" dur="5000" fill="hold"/>
                                        <p:tgtEl>
                                          <p:spTgt spid="43011"/>
                                        </p:tgtEl>
                                        <p:attrNameLst>
                                          <p:attrName>ppt_x</p:attrName>
                                        </p:attrNameLst>
                                      </p:cBhvr>
                                      <p:tavLst>
                                        <p:tav tm="0">
                                          <p:val>
                                            <p:strVal val="#ppt_x"/>
                                          </p:val>
                                        </p:tav>
                                        <p:tav tm="100000">
                                          <p:val>
                                            <p:strVal val="#ppt_x"/>
                                          </p:val>
                                        </p:tav>
                                      </p:tavLst>
                                    </p:anim>
                                    <p:anim calcmode="lin" valueType="num">
                                      <p:cBhvr additive="base">
                                        <p:cTn id="8" dur="5000" fill="hold"/>
                                        <p:tgtEl>
                                          <p:spTgt spid="430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2700000" scaled="1"/>
        </a:gradFill>
        <a:effectLst/>
      </p:bgPr>
    </p:bg>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250825" y="692150"/>
            <a:ext cx="2449513" cy="3170099"/>
          </a:xfrm>
          <a:prstGeom prst="rect">
            <a:avLst/>
          </a:prstGeom>
          <a:noFill/>
          <a:ln w="9525">
            <a:noFill/>
            <a:miter lim="800000"/>
            <a:headEnd/>
            <a:tailEnd/>
          </a:ln>
        </p:spPr>
        <p:txBody>
          <a:bodyPr>
            <a:spAutoFit/>
          </a:bodyPr>
          <a:lstStyle/>
          <a:p>
            <a:pPr eaLnBrk="1" hangingPunct="1">
              <a:spcBef>
                <a:spcPct val="50000"/>
              </a:spcBef>
            </a:pPr>
            <a:r>
              <a:rPr lang="it-IT" sz="4000" b="1" dirty="0">
                <a:solidFill>
                  <a:srgbClr val="FF0C14"/>
                </a:solidFill>
                <a:effectLst>
                  <a:outerShdw blurRad="38100" dist="38100" dir="2700000" algn="tl">
                    <a:srgbClr val="000000">
                      <a:alpha val="43137"/>
                    </a:srgbClr>
                  </a:outerShdw>
                </a:effectLst>
                <a:latin typeface="Comic Sans MS" pitchFamily="66" charset="0"/>
              </a:rPr>
              <a:t>Ecco </a:t>
            </a:r>
          </a:p>
          <a:p>
            <a:pPr eaLnBrk="1" hangingPunct="1">
              <a:spcBef>
                <a:spcPct val="50000"/>
              </a:spcBef>
            </a:pPr>
            <a:r>
              <a:rPr lang="it-IT" sz="4000" b="1" dirty="0">
                <a:solidFill>
                  <a:srgbClr val="FF0C14"/>
                </a:solidFill>
                <a:effectLst>
                  <a:outerShdw blurRad="38100" dist="38100" dir="2700000" algn="tl">
                    <a:srgbClr val="000000">
                      <a:alpha val="43137"/>
                    </a:srgbClr>
                  </a:outerShdw>
                </a:effectLst>
                <a:latin typeface="Comic Sans MS" pitchFamily="66" charset="0"/>
              </a:rPr>
              <a:t>il Signore </a:t>
            </a:r>
          </a:p>
          <a:p>
            <a:pPr eaLnBrk="1" hangingPunct="1">
              <a:spcBef>
                <a:spcPct val="50000"/>
              </a:spcBef>
            </a:pPr>
            <a:r>
              <a:rPr lang="it-IT" sz="4000" b="1" dirty="0">
                <a:solidFill>
                  <a:srgbClr val="FF0C14"/>
                </a:solidFill>
                <a:effectLst>
                  <a:outerShdw blurRad="38100" dist="38100" dir="2700000" algn="tl">
                    <a:srgbClr val="000000">
                      <a:alpha val="43137"/>
                    </a:srgbClr>
                  </a:outerShdw>
                </a:effectLst>
                <a:latin typeface="Comic Sans MS" pitchFamily="66" charset="0"/>
              </a:rPr>
              <a:t>viene</a:t>
            </a:r>
          </a:p>
        </p:txBody>
      </p:sp>
      <p:pic>
        <p:nvPicPr>
          <p:cNvPr id="28675" name="Picture 2" descr="Clicca per immagine full size"/>
          <p:cNvPicPr>
            <a:picLocks noChangeAspect="1" noChangeArrowheads="1"/>
          </p:cNvPicPr>
          <p:nvPr/>
        </p:nvPicPr>
        <p:blipFill>
          <a:blip r:embed="rId2"/>
          <a:srcRect/>
          <a:stretch>
            <a:fillRect/>
          </a:stretch>
        </p:blipFill>
        <p:spPr bwMode="auto">
          <a:xfrm>
            <a:off x="3071813" y="0"/>
            <a:ext cx="6072187" cy="68849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checkerboard(down)">
                                      <p:cBhvr>
                                        <p:cTn id="7" dur="500"/>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effectLst/>
      </p:bgPr>
    </p:bg>
    <p:spTree>
      <p:nvGrpSpPr>
        <p:cNvPr id="1" name=""/>
        <p:cNvGrpSpPr/>
        <p:nvPr/>
      </p:nvGrpSpPr>
      <p:grpSpPr>
        <a:xfrm>
          <a:off x="0" y="0"/>
          <a:ext cx="0" cy="0"/>
          <a:chOff x="0" y="0"/>
          <a:chExt cx="0" cy="0"/>
        </a:xfrm>
      </p:grpSpPr>
      <p:pic>
        <p:nvPicPr>
          <p:cNvPr id="45058" name="Picture 2" descr="foto_chi-siamo1"/>
          <p:cNvPicPr>
            <a:picLocks noChangeAspect="1" noChangeArrowheads="1"/>
          </p:cNvPicPr>
          <p:nvPr/>
        </p:nvPicPr>
        <p:blipFill>
          <a:blip r:embed="rId2"/>
          <a:srcRect/>
          <a:stretch>
            <a:fillRect/>
          </a:stretch>
        </p:blipFill>
        <p:spPr bwMode="auto">
          <a:xfrm>
            <a:off x="0" y="0"/>
            <a:ext cx="4572000" cy="3543300"/>
          </a:xfrm>
          <a:prstGeom prst="rect">
            <a:avLst/>
          </a:prstGeom>
          <a:noFill/>
          <a:ln w="9525">
            <a:noFill/>
            <a:miter lim="800000"/>
            <a:headEnd/>
            <a:tailEnd/>
          </a:ln>
        </p:spPr>
      </p:pic>
      <p:pic>
        <p:nvPicPr>
          <p:cNvPr id="45059" name="Picture 3" descr="stor_4685634_08120"/>
          <p:cNvPicPr>
            <a:picLocks noChangeAspect="1" noChangeArrowheads="1"/>
          </p:cNvPicPr>
          <p:nvPr/>
        </p:nvPicPr>
        <p:blipFill>
          <a:blip r:embed="rId3"/>
          <a:srcRect/>
          <a:stretch>
            <a:fillRect/>
          </a:stretch>
        </p:blipFill>
        <p:spPr bwMode="auto">
          <a:xfrm>
            <a:off x="5549900" y="0"/>
            <a:ext cx="2446338" cy="3573463"/>
          </a:xfrm>
          <a:prstGeom prst="rect">
            <a:avLst/>
          </a:prstGeom>
          <a:noFill/>
          <a:ln w="9525">
            <a:noFill/>
            <a:miter lim="800000"/>
            <a:headEnd/>
            <a:tailEnd/>
          </a:ln>
        </p:spPr>
      </p:pic>
      <p:pic>
        <p:nvPicPr>
          <p:cNvPr id="45060" name="Picture 4" descr="cuccioli2"/>
          <p:cNvPicPr>
            <a:picLocks noChangeAspect="1" noChangeArrowheads="1"/>
          </p:cNvPicPr>
          <p:nvPr/>
        </p:nvPicPr>
        <p:blipFill>
          <a:blip r:embed="rId4"/>
          <a:srcRect/>
          <a:stretch>
            <a:fillRect/>
          </a:stretch>
        </p:blipFill>
        <p:spPr bwMode="auto">
          <a:xfrm>
            <a:off x="0" y="3549650"/>
            <a:ext cx="4284663" cy="3308350"/>
          </a:xfrm>
          <a:prstGeom prst="rect">
            <a:avLst/>
          </a:prstGeom>
          <a:noFill/>
          <a:ln w="9525">
            <a:noFill/>
            <a:miter lim="800000"/>
            <a:headEnd/>
            <a:tailEnd/>
          </a:ln>
        </p:spPr>
      </p:pic>
      <p:pic>
        <p:nvPicPr>
          <p:cNvPr id="45061" name="Picture 5" descr="bambino_rifugiato"/>
          <p:cNvPicPr>
            <a:picLocks noChangeAspect="1" noChangeArrowheads="1"/>
          </p:cNvPicPr>
          <p:nvPr/>
        </p:nvPicPr>
        <p:blipFill>
          <a:blip r:embed="rId5"/>
          <a:srcRect/>
          <a:stretch>
            <a:fillRect/>
          </a:stretch>
        </p:blipFill>
        <p:spPr bwMode="auto">
          <a:xfrm>
            <a:off x="4643438" y="3154363"/>
            <a:ext cx="4500562" cy="3703637"/>
          </a:xfrm>
          <a:prstGeom prst="rect">
            <a:avLst/>
          </a:prstGeom>
          <a:noFill/>
          <a:ln w="9525">
            <a:noFill/>
            <a:miter lim="800000"/>
            <a:headEnd/>
            <a:tailEnd/>
          </a:ln>
        </p:spPr>
      </p:pic>
      <p:sp>
        <p:nvSpPr>
          <p:cNvPr id="29702" name="Rectangle 6"/>
          <p:cNvSpPr>
            <a:spLocks noChangeArrowheads="1"/>
          </p:cNvSpPr>
          <p:nvPr/>
        </p:nvSpPr>
        <p:spPr bwMode="auto">
          <a:xfrm>
            <a:off x="2051050" y="1052513"/>
            <a:ext cx="4572000" cy="5632311"/>
          </a:xfrm>
          <a:prstGeom prst="rect">
            <a:avLst/>
          </a:prstGeom>
          <a:noFill/>
          <a:ln w="9525">
            <a:noFill/>
            <a:miter lim="800000"/>
            <a:headEnd/>
            <a:tailEnd/>
          </a:ln>
        </p:spPr>
        <p:txBody>
          <a:bodyPr>
            <a:spAutoFit/>
          </a:bodyPr>
          <a:lstStyle/>
          <a:p>
            <a:pPr eaLnBrk="1" hangingPunct="1">
              <a:spcBef>
                <a:spcPct val="50000"/>
              </a:spcBef>
            </a:pPr>
            <a:r>
              <a:rPr lang="it-IT" sz="4800" b="1" dirty="0">
                <a:solidFill>
                  <a:srgbClr val="FF3300"/>
                </a:solidFill>
                <a:effectLst>
                  <a:outerShdw blurRad="38100" dist="38100" dir="2700000" algn="tl">
                    <a:srgbClr val="000000">
                      <a:alpha val="43137"/>
                    </a:srgbClr>
                  </a:outerShdw>
                </a:effectLst>
                <a:latin typeface="Comic Sans MS" pitchFamily="66" charset="0"/>
              </a:rPr>
              <a:t>egli incontrerà</a:t>
            </a:r>
          </a:p>
          <a:p>
            <a:pPr eaLnBrk="1" hangingPunct="1">
              <a:spcBef>
                <a:spcPct val="50000"/>
              </a:spcBef>
            </a:pPr>
            <a:r>
              <a:rPr lang="it-IT" sz="4800" b="1" dirty="0">
                <a:solidFill>
                  <a:srgbClr val="FF3300"/>
                </a:solidFill>
                <a:effectLst>
                  <a:outerShdw blurRad="38100" dist="38100" dir="2700000" algn="tl">
                    <a:srgbClr val="000000">
                      <a:alpha val="43137"/>
                    </a:srgbClr>
                  </a:outerShdw>
                </a:effectLst>
                <a:latin typeface="Comic Sans MS" pitchFamily="66" charset="0"/>
              </a:rPr>
              <a:t>nel suo immenso</a:t>
            </a:r>
          </a:p>
          <a:p>
            <a:pPr eaLnBrk="1" hangingPunct="1">
              <a:spcBef>
                <a:spcPct val="50000"/>
              </a:spcBef>
            </a:pPr>
            <a:r>
              <a:rPr lang="it-IT" sz="4800" b="1" dirty="0">
                <a:solidFill>
                  <a:srgbClr val="FF3300"/>
                </a:solidFill>
                <a:effectLst>
                  <a:outerShdw blurRad="38100" dist="38100" dir="2700000" algn="tl">
                    <a:srgbClr val="000000">
                      <a:alpha val="43137"/>
                    </a:srgbClr>
                  </a:outerShdw>
                </a:effectLst>
                <a:latin typeface="Comic Sans MS" pitchFamily="66" charset="0"/>
              </a:rPr>
              <a:t>Amore</a:t>
            </a:r>
          </a:p>
          <a:p>
            <a:pPr eaLnBrk="1" hangingPunct="1">
              <a:spcBef>
                <a:spcPct val="50000"/>
              </a:spcBef>
            </a:pPr>
            <a:r>
              <a:rPr lang="it-IT" sz="4800" b="1" dirty="0">
                <a:solidFill>
                  <a:srgbClr val="FF3300"/>
                </a:solidFill>
                <a:effectLst>
                  <a:outerShdw blurRad="38100" dist="38100" dir="2700000" algn="tl">
                    <a:srgbClr val="000000">
                      <a:alpha val="43137"/>
                    </a:srgbClr>
                  </a:outerShdw>
                </a:effectLst>
                <a:latin typeface="Comic Sans MS" pitchFamily="66" charset="0"/>
              </a:rPr>
              <a:t>tutta l’umanità.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randombar(vertical)">
                                      <p:cBhvr>
                                        <p:cTn id="7" dur="2000"/>
                                        <p:tgtEl>
                                          <p:spTgt spid="45058"/>
                                        </p:tgtEl>
                                      </p:cBhvr>
                                    </p:animEffect>
                                  </p:childTnLst>
                                </p:cTn>
                              </p:par>
                              <p:par>
                                <p:cTn id="8" presetID="14" presetClass="entr" presetSubtype="10" fill="hold" nodeType="withEffect">
                                  <p:stCondLst>
                                    <p:cond delay="1000"/>
                                  </p:stCondLst>
                                  <p:childTnLst>
                                    <p:set>
                                      <p:cBhvr>
                                        <p:cTn id="9" dur="1" fill="hold">
                                          <p:stCondLst>
                                            <p:cond delay="0"/>
                                          </p:stCondLst>
                                        </p:cTn>
                                        <p:tgtEl>
                                          <p:spTgt spid="45059"/>
                                        </p:tgtEl>
                                        <p:attrNameLst>
                                          <p:attrName>style.visibility</p:attrName>
                                        </p:attrNameLst>
                                      </p:cBhvr>
                                      <p:to>
                                        <p:strVal val="visible"/>
                                      </p:to>
                                    </p:set>
                                    <p:animEffect transition="in" filter="randombar(horizontal)">
                                      <p:cBhvr>
                                        <p:cTn id="10" dur="2000"/>
                                        <p:tgtEl>
                                          <p:spTgt spid="45059"/>
                                        </p:tgtEl>
                                      </p:cBhvr>
                                    </p:animEffect>
                                  </p:childTnLst>
                                </p:cTn>
                              </p:par>
                              <p:par>
                                <p:cTn id="11" presetID="14" presetClass="entr" presetSubtype="10" fill="hold" nodeType="withEffect">
                                  <p:stCondLst>
                                    <p:cond delay="2000"/>
                                  </p:stCondLst>
                                  <p:childTnLst>
                                    <p:set>
                                      <p:cBhvr>
                                        <p:cTn id="12" dur="1" fill="hold">
                                          <p:stCondLst>
                                            <p:cond delay="0"/>
                                          </p:stCondLst>
                                        </p:cTn>
                                        <p:tgtEl>
                                          <p:spTgt spid="45060"/>
                                        </p:tgtEl>
                                        <p:attrNameLst>
                                          <p:attrName>style.visibility</p:attrName>
                                        </p:attrNameLst>
                                      </p:cBhvr>
                                      <p:to>
                                        <p:strVal val="visible"/>
                                      </p:to>
                                    </p:set>
                                    <p:animEffect transition="in" filter="randombar(horizontal)">
                                      <p:cBhvr>
                                        <p:cTn id="13" dur="2000"/>
                                        <p:tgtEl>
                                          <p:spTgt spid="45060"/>
                                        </p:tgtEl>
                                      </p:cBhvr>
                                    </p:animEffect>
                                  </p:childTnLst>
                                </p:cTn>
                              </p:par>
                              <p:par>
                                <p:cTn id="14" presetID="14" presetClass="entr" presetSubtype="5" fill="hold" nodeType="withEffect">
                                  <p:stCondLst>
                                    <p:cond delay="3000"/>
                                  </p:stCondLst>
                                  <p:childTnLst>
                                    <p:set>
                                      <p:cBhvr>
                                        <p:cTn id="15" dur="1" fill="hold">
                                          <p:stCondLst>
                                            <p:cond delay="0"/>
                                          </p:stCondLst>
                                        </p:cTn>
                                        <p:tgtEl>
                                          <p:spTgt spid="45061"/>
                                        </p:tgtEl>
                                        <p:attrNameLst>
                                          <p:attrName>style.visibility</p:attrName>
                                        </p:attrNameLst>
                                      </p:cBhvr>
                                      <p:to>
                                        <p:strVal val="visible"/>
                                      </p:to>
                                    </p:set>
                                    <p:animEffect transition="in" filter="randombar(vertical)">
                                      <p:cBhvr>
                                        <p:cTn id="16" dur="2000"/>
                                        <p:tgtEl>
                                          <p:spTgt spid="45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2" descr="Immagine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6627" name="Text Box 3"/>
          <p:cNvSpPr txBox="1">
            <a:spLocks noChangeArrowheads="1"/>
          </p:cNvSpPr>
          <p:nvPr/>
        </p:nvSpPr>
        <p:spPr bwMode="auto">
          <a:xfrm>
            <a:off x="900113" y="5589588"/>
            <a:ext cx="7200900" cy="701675"/>
          </a:xfrm>
          <a:prstGeom prst="rect">
            <a:avLst/>
          </a:prstGeom>
          <a:noFill/>
          <a:ln w="9525">
            <a:noFill/>
            <a:miter lim="800000"/>
            <a:headEnd/>
            <a:tailEnd/>
          </a:ln>
        </p:spPr>
        <p:txBody>
          <a:bodyPr>
            <a:spAutoFit/>
          </a:bodyPr>
          <a:lstStyle/>
          <a:p>
            <a:pPr algn="ctr" eaLnBrk="1" hangingPunct="1">
              <a:spcBef>
                <a:spcPct val="50000"/>
              </a:spcBef>
            </a:pPr>
            <a:r>
              <a:rPr lang="it-IT" sz="4000">
                <a:solidFill>
                  <a:srgbClr val="66FF33"/>
                </a:solidFill>
                <a:latin typeface="Britannic Bold" pitchFamily="34" charset="0"/>
              </a:rPr>
              <a:t>ECCO  IL  SIGNORE  VIENE</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p:bgPr>
    </p:bg>
    <p:spTree>
      <p:nvGrpSpPr>
        <p:cNvPr id="1" name=""/>
        <p:cNvGrpSpPr/>
        <p:nvPr/>
      </p:nvGrpSpPr>
      <p:grpSpPr>
        <a:xfrm>
          <a:off x="0" y="0"/>
          <a:ext cx="0" cy="0"/>
          <a:chOff x="0" y="0"/>
          <a:chExt cx="0" cy="0"/>
        </a:xfrm>
      </p:grpSpPr>
      <p:pic>
        <p:nvPicPr>
          <p:cNvPr id="46082" name="Picture 2" descr="Terrasanta 2005 291"/>
          <p:cNvPicPr>
            <a:picLocks noChangeAspect="1" noChangeArrowheads="1"/>
          </p:cNvPicPr>
          <p:nvPr/>
        </p:nvPicPr>
        <p:blipFill>
          <a:blip r:embed="rId2"/>
          <a:srcRect/>
          <a:stretch>
            <a:fillRect/>
          </a:stretch>
        </p:blipFill>
        <p:spPr bwMode="auto">
          <a:xfrm>
            <a:off x="0" y="0"/>
            <a:ext cx="5076825" cy="3808413"/>
          </a:xfrm>
          <a:prstGeom prst="rect">
            <a:avLst/>
          </a:prstGeom>
          <a:noFill/>
          <a:ln w="9525">
            <a:noFill/>
            <a:miter lim="800000"/>
            <a:headEnd/>
            <a:tailEnd/>
          </a:ln>
        </p:spPr>
      </p:pic>
      <p:pic>
        <p:nvPicPr>
          <p:cNvPr id="46083" name="Picture 3" descr="plpf0037"/>
          <p:cNvPicPr>
            <a:picLocks noChangeAspect="1" noChangeArrowheads="1"/>
          </p:cNvPicPr>
          <p:nvPr/>
        </p:nvPicPr>
        <p:blipFill>
          <a:blip r:embed="rId3"/>
          <a:srcRect/>
          <a:stretch>
            <a:fillRect/>
          </a:stretch>
        </p:blipFill>
        <p:spPr bwMode="auto">
          <a:xfrm>
            <a:off x="4500563" y="3141663"/>
            <a:ext cx="4643437" cy="3716337"/>
          </a:xfrm>
          <a:prstGeom prst="rect">
            <a:avLst/>
          </a:prstGeom>
          <a:noFill/>
          <a:ln w="9525">
            <a:noFill/>
            <a:miter lim="800000"/>
            <a:headEnd/>
            <a:tailEnd/>
          </a:ln>
        </p:spPr>
      </p:pic>
      <p:sp>
        <p:nvSpPr>
          <p:cNvPr id="46084" name="Text Box 4"/>
          <p:cNvSpPr txBox="1">
            <a:spLocks noChangeArrowheads="1"/>
          </p:cNvSpPr>
          <p:nvPr/>
        </p:nvSpPr>
        <p:spPr bwMode="auto">
          <a:xfrm>
            <a:off x="5867400" y="765175"/>
            <a:ext cx="2233613" cy="1920875"/>
          </a:xfrm>
          <a:prstGeom prst="rect">
            <a:avLst/>
          </a:prstGeom>
          <a:noFill/>
          <a:ln w="9525">
            <a:noFill/>
            <a:miter lim="800000"/>
            <a:headEnd/>
            <a:tailEnd/>
          </a:ln>
        </p:spPr>
        <p:txBody>
          <a:bodyPr>
            <a:spAutoFit/>
          </a:bodyPr>
          <a:lstStyle/>
          <a:p>
            <a:pPr algn="ctr" eaLnBrk="1" hangingPunct="1">
              <a:spcBef>
                <a:spcPct val="50000"/>
              </a:spcBef>
            </a:pPr>
            <a:r>
              <a:rPr lang="it-IT" sz="4000" b="1" dirty="0">
                <a:solidFill>
                  <a:srgbClr val="14FF4B"/>
                </a:solidFill>
                <a:effectLst>
                  <a:outerShdw blurRad="38100" dist="38100" dir="2700000" algn="tl">
                    <a:srgbClr val="000000">
                      <a:alpha val="43137"/>
                    </a:srgbClr>
                  </a:outerShdw>
                </a:effectLst>
                <a:latin typeface="Arial" charset="0"/>
              </a:rPr>
              <a:t>Fiorisce il deserto</a:t>
            </a:r>
          </a:p>
        </p:txBody>
      </p:sp>
      <p:sp>
        <p:nvSpPr>
          <p:cNvPr id="46085" name="Text Box 5"/>
          <p:cNvSpPr txBox="1">
            <a:spLocks noChangeArrowheads="1"/>
          </p:cNvSpPr>
          <p:nvPr/>
        </p:nvSpPr>
        <p:spPr bwMode="auto">
          <a:xfrm>
            <a:off x="827088" y="4581525"/>
            <a:ext cx="2232025" cy="1311275"/>
          </a:xfrm>
          <a:prstGeom prst="rect">
            <a:avLst/>
          </a:prstGeom>
          <a:noFill/>
          <a:ln w="9525">
            <a:noFill/>
            <a:miter lim="800000"/>
            <a:headEnd/>
            <a:tailEnd/>
          </a:ln>
        </p:spPr>
        <p:txBody>
          <a:bodyPr>
            <a:spAutoFit/>
          </a:bodyPr>
          <a:lstStyle/>
          <a:p>
            <a:pPr algn="ctr" eaLnBrk="1" hangingPunct="1">
              <a:spcBef>
                <a:spcPct val="50000"/>
              </a:spcBef>
            </a:pPr>
            <a:r>
              <a:rPr lang="it-IT" sz="4000" b="1" dirty="0">
                <a:solidFill>
                  <a:srgbClr val="FF0A1E"/>
                </a:solidFill>
                <a:effectLst>
                  <a:outerShdw blurRad="38100" dist="38100" dir="2700000" algn="tl">
                    <a:srgbClr val="000000">
                      <a:alpha val="43137"/>
                    </a:srgbClr>
                  </a:outerShdw>
                </a:effectLst>
                <a:latin typeface="Arial" charset="0"/>
              </a:rPr>
              <a:t>e la steppa,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box(out)">
                                      <p:cBhvr>
                                        <p:cTn id="7" dur="1000"/>
                                        <p:tgtEl>
                                          <p:spTgt spid="4608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6084"/>
                                        </p:tgtEl>
                                        <p:attrNameLst>
                                          <p:attrName>style.visibility</p:attrName>
                                        </p:attrNameLst>
                                      </p:cBhvr>
                                      <p:to>
                                        <p:strVal val="visible"/>
                                      </p:to>
                                    </p:set>
                                    <p:animEffect transition="in" filter="wipe(up)">
                                      <p:cBhvr>
                                        <p:cTn id="10" dur="500"/>
                                        <p:tgtEl>
                                          <p:spTgt spid="46084"/>
                                        </p:tgtEl>
                                      </p:cBhvr>
                                    </p:animEffect>
                                  </p:childTnLst>
                                </p:cTn>
                              </p:par>
                              <p:par>
                                <p:cTn id="11" presetID="22" presetClass="entr" presetSubtype="8" fill="hold" grpId="0" nodeType="withEffect">
                                  <p:stCondLst>
                                    <p:cond delay="2000"/>
                                  </p:stCondLst>
                                  <p:childTnLst>
                                    <p:set>
                                      <p:cBhvr>
                                        <p:cTn id="12" dur="1" fill="hold">
                                          <p:stCondLst>
                                            <p:cond delay="0"/>
                                          </p:stCondLst>
                                        </p:cTn>
                                        <p:tgtEl>
                                          <p:spTgt spid="46085"/>
                                        </p:tgtEl>
                                        <p:attrNameLst>
                                          <p:attrName>style.visibility</p:attrName>
                                        </p:attrNameLst>
                                      </p:cBhvr>
                                      <p:to>
                                        <p:strVal val="visible"/>
                                      </p:to>
                                    </p:set>
                                    <p:animEffect transition="in" filter="wipe(left)">
                                      <p:cBhvr>
                                        <p:cTn id="13" dur="500"/>
                                        <p:tgtEl>
                                          <p:spTgt spid="46085"/>
                                        </p:tgtEl>
                                      </p:cBhvr>
                                    </p:animEffect>
                                  </p:childTnLst>
                                </p:cTn>
                              </p:par>
                              <p:par>
                                <p:cTn id="14" presetID="10" presetClass="entr" presetSubtype="0" fill="hold" nodeType="withEffect">
                                  <p:stCondLst>
                                    <p:cond delay="0"/>
                                  </p:stCondLst>
                                  <p:childTnLst>
                                    <p:set>
                                      <p:cBhvr>
                                        <p:cTn id="15" dur="1" fill="hold">
                                          <p:stCondLst>
                                            <p:cond delay="0"/>
                                          </p:stCondLst>
                                        </p:cTn>
                                        <p:tgtEl>
                                          <p:spTgt spid="46083"/>
                                        </p:tgtEl>
                                        <p:attrNameLst>
                                          <p:attrName>style.visibility</p:attrName>
                                        </p:attrNameLst>
                                      </p:cBhvr>
                                      <p:to>
                                        <p:strVal val="visible"/>
                                      </p:to>
                                    </p:set>
                                    <p:animEffect transition="in" filter="fade">
                                      <p:cBhvr>
                                        <p:cTn id="16" dur="20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P spid="4608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gradFill>
        <a:effectLst/>
      </p:bgPr>
    </p:bg>
    <p:spTree>
      <p:nvGrpSpPr>
        <p:cNvPr id="1" name=""/>
        <p:cNvGrpSpPr/>
        <p:nvPr/>
      </p:nvGrpSpPr>
      <p:grpSpPr>
        <a:xfrm>
          <a:off x="0" y="0"/>
          <a:ext cx="0" cy="0"/>
          <a:chOff x="0" y="0"/>
          <a:chExt cx="0" cy="0"/>
        </a:xfrm>
      </p:grpSpPr>
      <p:pic>
        <p:nvPicPr>
          <p:cNvPr id="47106" name="Picture 2" descr="Immagine8"/>
          <p:cNvPicPr>
            <a:picLocks noChangeAspect="1" noChangeArrowheads="1"/>
          </p:cNvPicPr>
          <p:nvPr/>
        </p:nvPicPr>
        <p:blipFill>
          <a:blip r:embed="rId2"/>
          <a:srcRect/>
          <a:stretch>
            <a:fillRect/>
          </a:stretch>
        </p:blipFill>
        <p:spPr bwMode="auto">
          <a:xfrm>
            <a:off x="0" y="-34925"/>
            <a:ext cx="9144000" cy="6892925"/>
          </a:xfrm>
          <a:prstGeom prst="rect">
            <a:avLst/>
          </a:prstGeom>
          <a:noFill/>
          <a:ln w="9525">
            <a:noFill/>
            <a:miter lim="800000"/>
            <a:headEnd/>
            <a:tailEnd/>
          </a:ln>
        </p:spPr>
      </p:pic>
      <p:sp>
        <p:nvSpPr>
          <p:cNvPr id="47107" name="Text Box 3"/>
          <p:cNvSpPr txBox="1">
            <a:spLocks noChangeArrowheads="1"/>
          </p:cNvSpPr>
          <p:nvPr/>
        </p:nvSpPr>
        <p:spPr bwMode="auto">
          <a:xfrm>
            <a:off x="2051050" y="2492375"/>
            <a:ext cx="4679950" cy="1616075"/>
          </a:xfrm>
          <a:prstGeom prst="rect">
            <a:avLst/>
          </a:prstGeom>
          <a:noFill/>
          <a:ln w="9525">
            <a:noFill/>
            <a:miter lim="800000"/>
            <a:headEnd/>
            <a:tailEnd/>
          </a:ln>
        </p:spPr>
        <p:txBody>
          <a:bodyPr>
            <a:spAutoFit/>
          </a:bodyPr>
          <a:lstStyle/>
          <a:p>
            <a:pPr algn="ctr" eaLnBrk="1" hangingPunct="1">
              <a:spcBef>
                <a:spcPct val="50000"/>
              </a:spcBef>
            </a:pPr>
            <a:r>
              <a:rPr lang="it-IT" sz="4000" b="1" dirty="0">
                <a:solidFill>
                  <a:srgbClr val="66FF33"/>
                </a:solidFill>
                <a:effectLst>
                  <a:outerShdw blurRad="38100" dist="38100" dir="2700000" algn="tl">
                    <a:srgbClr val="000000">
                      <a:alpha val="43137"/>
                    </a:srgbClr>
                  </a:outerShdw>
                </a:effectLst>
                <a:latin typeface="Arial" charset="0"/>
              </a:rPr>
              <a:t>s'incontrano pace</a:t>
            </a:r>
          </a:p>
          <a:p>
            <a:pPr algn="ctr" eaLnBrk="1" hangingPunct="1">
              <a:spcBef>
                <a:spcPct val="50000"/>
              </a:spcBef>
            </a:pPr>
            <a:r>
              <a:rPr lang="it-IT" sz="4000" b="1" dirty="0">
                <a:solidFill>
                  <a:srgbClr val="66FF33"/>
                </a:solidFill>
                <a:effectLst>
                  <a:outerShdw blurRad="38100" dist="38100" dir="2700000" algn="tl">
                    <a:srgbClr val="000000">
                      <a:alpha val="43137"/>
                    </a:srgbClr>
                  </a:outerShdw>
                </a:effectLst>
                <a:latin typeface="Arial" charset="0"/>
              </a:rPr>
              <a:t>e giustizia,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strips(downRight)">
                                      <p:cBhvr>
                                        <p:cTn id="7" dur="500"/>
                                        <p:tgtEl>
                                          <p:spTgt spid="47107"/>
                                        </p:tgtEl>
                                      </p:cBhvr>
                                    </p:animEffect>
                                  </p:childTnLst>
                                </p:cTn>
                              </p:par>
                            </p:childTnLst>
                          </p:cTn>
                        </p:par>
                        <p:par>
                          <p:cTn id="8" fill="hold">
                            <p:stCondLst>
                              <p:cond delay="50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47106"/>
                                        </p:tgtEl>
                                        <p:attrNameLst>
                                          <p:attrName>style.visibility</p:attrName>
                                        </p:attrNameLst>
                                      </p:cBhvr>
                                      <p:to>
                                        <p:strVal val="visible"/>
                                      </p:to>
                                    </p:set>
                                    <p:anim calcmode="lin" valueType="num">
                                      <p:cBhvr>
                                        <p:cTn id="11" dur="1000" fill="hold"/>
                                        <p:tgtEl>
                                          <p:spTgt spid="47106"/>
                                        </p:tgtEl>
                                        <p:attrNameLst>
                                          <p:attrName>ppt_w</p:attrName>
                                        </p:attrNameLst>
                                      </p:cBhvr>
                                      <p:tavLst>
                                        <p:tav tm="0">
                                          <p:val>
                                            <p:fltVal val="0"/>
                                          </p:val>
                                        </p:tav>
                                        <p:tav tm="100000">
                                          <p:val>
                                            <p:strVal val="#ppt_w"/>
                                          </p:val>
                                        </p:tav>
                                      </p:tavLst>
                                    </p:anim>
                                    <p:anim calcmode="lin" valueType="num">
                                      <p:cBhvr>
                                        <p:cTn id="12" dur="1000" fill="hold"/>
                                        <p:tgtEl>
                                          <p:spTgt spid="47106"/>
                                        </p:tgtEl>
                                        <p:attrNameLst>
                                          <p:attrName>ppt_h</p:attrName>
                                        </p:attrNameLst>
                                      </p:cBhvr>
                                      <p:tavLst>
                                        <p:tav tm="0">
                                          <p:val>
                                            <p:fltVal val="0"/>
                                          </p:val>
                                        </p:tav>
                                        <p:tav tm="100000">
                                          <p:val>
                                            <p:strVal val="#ppt_h"/>
                                          </p:val>
                                        </p:tav>
                                      </p:tavLst>
                                    </p:anim>
                                    <p:anim calcmode="lin" valueType="num">
                                      <p:cBhvr>
                                        <p:cTn id="13" dur="1000" fill="hold"/>
                                        <p:tgtEl>
                                          <p:spTgt spid="47106"/>
                                        </p:tgtEl>
                                        <p:attrNameLst>
                                          <p:attrName>style.rotation</p:attrName>
                                        </p:attrNameLst>
                                      </p:cBhvr>
                                      <p:tavLst>
                                        <p:tav tm="0">
                                          <p:val>
                                            <p:fltVal val="90"/>
                                          </p:val>
                                        </p:tav>
                                        <p:tav tm="100000">
                                          <p:val>
                                            <p:fltVal val="0"/>
                                          </p:val>
                                        </p:tav>
                                      </p:tavLst>
                                    </p:anim>
                                    <p:animEffect transition="in" filter="fade">
                                      <p:cBhvr>
                                        <p:cTn id="14" dur="100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3399"/>
            </a:gs>
            <a:gs pos="25000">
              <a:srgbClr val="FF6633"/>
            </a:gs>
            <a:gs pos="50000">
              <a:srgbClr val="FFFF00"/>
            </a:gs>
            <a:gs pos="75000">
              <a:srgbClr val="01A78F"/>
            </a:gs>
            <a:gs pos="100000">
              <a:srgbClr val="3366FF"/>
            </a:gs>
          </a:gsLst>
          <a:lin ang="5400000" scaled="1"/>
        </a:gradFill>
        <a:effectLst/>
      </p:bgPr>
    </p:bg>
    <p:spTree>
      <p:nvGrpSpPr>
        <p:cNvPr id="1" name=""/>
        <p:cNvGrpSpPr/>
        <p:nvPr/>
      </p:nvGrpSpPr>
      <p:grpSpPr>
        <a:xfrm>
          <a:off x="0" y="0"/>
          <a:ext cx="0" cy="0"/>
          <a:chOff x="0" y="0"/>
          <a:chExt cx="0" cy="0"/>
        </a:xfrm>
      </p:grpSpPr>
      <p:pic>
        <p:nvPicPr>
          <p:cNvPr id="32770" name="Picture 2" descr="gent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8131" name="Text Box 3"/>
          <p:cNvSpPr txBox="1">
            <a:spLocks noChangeArrowheads="1"/>
          </p:cNvSpPr>
          <p:nvPr/>
        </p:nvSpPr>
        <p:spPr bwMode="auto">
          <a:xfrm>
            <a:off x="1619250" y="357188"/>
            <a:ext cx="5472113" cy="2246769"/>
          </a:xfrm>
          <a:prstGeom prst="rect">
            <a:avLst/>
          </a:prstGeom>
          <a:solidFill>
            <a:srgbClr val="BFBFBF">
              <a:alpha val="69803"/>
            </a:srgbClr>
          </a:solidFill>
          <a:ln w="9525">
            <a:noFill/>
            <a:miter lim="800000"/>
            <a:headEnd/>
            <a:tailEnd/>
          </a:ln>
        </p:spPr>
        <p:txBody>
          <a:bodyPr>
            <a:spAutoFit/>
          </a:bodyPr>
          <a:lstStyle/>
          <a:p>
            <a:pPr algn="ctr" eaLnBrk="1" hangingPunct="1">
              <a:spcBef>
                <a:spcPct val="50000"/>
              </a:spcBef>
            </a:pPr>
            <a:r>
              <a:rPr lang="it-IT" sz="4000" b="1" dirty="0">
                <a:solidFill>
                  <a:srgbClr val="66FF33"/>
                </a:solidFill>
                <a:effectLst>
                  <a:outerShdw blurRad="38100" dist="38100" dir="2700000" algn="tl">
                    <a:srgbClr val="000000">
                      <a:alpha val="43137"/>
                    </a:srgbClr>
                  </a:outerShdw>
                </a:effectLst>
                <a:latin typeface="Arial" charset="0"/>
              </a:rPr>
              <a:t>in mezzo alla gente annuncio </a:t>
            </a:r>
            <a:endParaRPr lang="it-IT" sz="4000" b="1" dirty="0" smtClean="0">
              <a:solidFill>
                <a:srgbClr val="66FF33"/>
              </a:solidFill>
              <a:effectLst>
                <a:outerShdw blurRad="38100" dist="38100" dir="2700000" algn="tl">
                  <a:srgbClr val="000000">
                    <a:alpha val="43137"/>
                  </a:srgbClr>
                </a:outerShdw>
              </a:effectLst>
              <a:latin typeface="Arial" charset="0"/>
            </a:endParaRPr>
          </a:p>
          <a:p>
            <a:pPr algn="ctr" eaLnBrk="1" hangingPunct="1">
              <a:spcBef>
                <a:spcPct val="50000"/>
              </a:spcBef>
            </a:pPr>
            <a:r>
              <a:rPr lang="it-IT" sz="4000" b="1" dirty="0" smtClean="0">
                <a:solidFill>
                  <a:srgbClr val="66FF33"/>
                </a:solidFill>
                <a:effectLst>
                  <a:outerShdw blurRad="38100" dist="38100" dir="2700000" algn="tl">
                    <a:srgbClr val="000000">
                      <a:alpha val="43137"/>
                    </a:srgbClr>
                  </a:outerShdw>
                </a:effectLst>
                <a:latin typeface="Arial" charset="0"/>
              </a:rPr>
              <a:t>il </a:t>
            </a:r>
            <a:r>
              <a:rPr lang="it-IT" sz="4000" b="1" dirty="0">
                <a:solidFill>
                  <a:srgbClr val="66FF33"/>
                </a:solidFill>
                <a:effectLst>
                  <a:outerShdw blurRad="38100" dist="38100" dir="2700000" algn="tl">
                    <a:srgbClr val="000000">
                      <a:alpha val="43137"/>
                    </a:srgbClr>
                  </a:outerShdw>
                </a:effectLst>
                <a:latin typeface="Arial" charset="0"/>
              </a:rPr>
              <a:t>suo amore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48131"/>
                                        </p:tgtEl>
                                        <p:attrNameLst>
                                          <p:attrName>style.visibility</p:attrName>
                                        </p:attrNameLst>
                                      </p:cBhvr>
                                      <p:to>
                                        <p:strVal val="visible"/>
                                      </p:to>
                                    </p:set>
                                    <p:anim calcmode="lin" valueType="num">
                                      <p:cBhvr additive="base">
                                        <p:cTn id="7" dur="2000" fill="hold"/>
                                        <p:tgtEl>
                                          <p:spTgt spid="48131"/>
                                        </p:tgtEl>
                                        <p:attrNameLst>
                                          <p:attrName>ppt_x</p:attrName>
                                        </p:attrNameLst>
                                      </p:cBhvr>
                                      <p:tavLst>
                                        <p:tav tm="0">
                                          <p:val>
                                            <p:strVal val="#ppt_x"/>
                                          </p:val>
                                        </p:tav>
                                        <p:tav tm="100000">
                                          <p:val>
                                            <p:strVal val="#ppt_x"/>
                                          </p:val>
                                        </p:tav>
                                      </p:tavLst>
                                    </p:anim>
                                    <p:anim calcmode="lin" valueType="num">
                                      <p:cBhvr additive="base">
                                        <p:cTn id="8" dur="2000" fill="hold"/>
                                        <p:tgtEl>
                                          <p:spTgt spid="48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95288" y="1844675"/>
            <a:ext cx="3168650" cy="366713"/>
          </a:xfrm>
          <a:prstGeom prst="rect">
            <a:avLst/>
          </a:prstGeom>
          <a:noFill/>
          <a:ln w="9525">
            <a:noFill/>
            <a:miter lim="800000"/>
            <a:headEnd/>
            <a:tailEnd/>
          </a:ln>
        </p:spPr>
        <p:txBody>
          <a:bodyPr>
            <a:spAutoFit/>
          </a:bodyPr>
          <a:lstStyle/>
          <a:p>
            <a:pPr eaLnBrk="1" hangingPunct="1"/>
            <a:endParaRPr lang="it-IT" sz="1800">
              <a:latin typeface="Arial" charset="0"/>
            </a:endParaRPr>
          </a:p>
        </p:txBody>
      </p:sp>
      <p:pic>
        <p:nvPicPr>
          <p:cNvPr id="33795" name="Picture 3" descr="bandiere"/>
          <p:cNvPicPr>
            <a:picLocks noChangeAspect="1" noChangeArrowheads="1"/>
          </p:cNvPicPr>
          <p:nvPr/>
        </p:nvPicPr>
        <p:blipFill>
          <a:blip r:embed="rId2"/>
          <a:srcRect/>
          <a:stretch>
            <a:fillRect/>
          </a:stretch>
        </p:blipFill>
        <p:spPr bwMode="auto">
          <a:xfrm>
            <a:off x="0" y="0"/>
            <a:ext cx="9144000" cy="5876925"/>
          </a:xfrm>
          <a:prstGeom prst="rect">
            <a:avLst/>
          </a:prstGeom>
          <a:noFill/>
          <a:ln w="9525">
            <a:noFill/>
            <a:miter lim="800000"/>
            <a:headEnd/>
            <a:tailEnd/>
          </a:ln>
        </p:spPr>
      </p:pic>
      <p:sp>
        <p:nvSpPr>
          <p:cNvPr id="49156" name="Text Box 4"/>
          <p:cNvSpPr txBox="1">
            <a:spLocks noChangeArrowheads="1"/>
          </p:cNvSpPr>
          <p:nvPr/>
        </p:nvSpPr>
        <p:spPr bwMode="auto">
          <a:xfrm>
            <a:off x="428596" y="5929330"/>
            <a:ext cx="8286808" cy="707886"/>
          </a:xfrm>
          <a:prstGeom prst="rect">
            <a:avLst/>
          </a:prstGeom>
          <a:noFill/>
          <a:ln w="9525">
            <a:noFill/>
            <a:miter lim="800000"/>
            <a:headEnd/>
            <a:tailEnd/>
          </a:ln>
        </p:spPr>
        <p:txBody>
          <a:bodyPr wrap="square">
            <a:spAutoFit/>
          </a:bodyPr>
          <a:lstStyle/>
          <a:p>
            <a:pPr eaLnBrk="1" hangingPunct="1"/>
            <a:r>
              <a:rPr lang="it-IT" sz="4000" b="1" dirty="0">
                <a:solidFill>
                  <a:srgbClr val="66FF33"/>
                </a:solidFill>
                <a:effectLst>
                  <a:outerShdw blurRad="38100" dist="38100" dir="2700000" algn="tl">
                    <a:srgbClr val="000000">
                      <a:alpha val="43137"/>
                    </a:srgbClr>
                  </a:outerShdw>
                </a:effectLst>
                <a:latin typeface="Arial" charset="0"/>
              </a:rPr>
              <a:t>e ogni nazione s'incontra con lui.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additive="base">
                                        <p:cTn id="7" dur="2000" fill="hold"/>
                                        <p:tgtEl>
                                          <p:spTgt spid="49156"/>
                                        </p:tgtEl>
                                        <p:attrNameLst>
                                          <p:attrName>ppt_x</p:attrName>
                                        </p:attrNameLst>
                                      </p:cBhvr>
                                      <p:tavLst>
                                        <p:tav tm="0">
                                          <p:val>
                                            <p:strVal val="1+#ppt_w/2"/>
                                          </p:val>
                                        </p:tav>
                                        <p:tav tm="100000">
                                          <p:val>
                                            <p:strVal val="#ppt_x"/>
                                          </p:val>
                                        </p:tav>
                                      </p:tavLst>
                                    </p:anim>
                                    <p:anim calcmode="lin" valueType="num">
                                      <p:cBhvr additive="base">
                                        <p:cTn id="8" dur="2000" fill="hold"/>
                                        <p:tgtEl>
                                          <p:spTgt spid="49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mmagine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0179" name="Text Box 3"/>
          <p:cNvSpPr txBox="1">
            <a:spLocks noChangeArrowheads="1"/>
          </p:cNvSpPr>
          <p:nvPr/>
        </p:nvSpPr>
        <p:spPr bwMode="auto">
          <a:xfrm>
            <a:off x="0" y="188913"/>
            <a:ext cx="5724525" cy="701675"/>
          </a:xfrm>
          <a:prstGeom prst="rect">
            <a:avLst/>
          </a:prstGeom>
          <a:noFill/>
          <a:ln w="9525">
            <a:noFill/>
            <a:miter lim="800000"/>
            <a:headEnd/>
            <a:tailEnd/>
          </a:ln>
        </p:spPr>
        <p:txBody>
          <a:bodyPr>
            <a:spAutoFit/>
          </a:bodyPr>
          <a:lstStyle/>
          <a:p>
            <a:pPr eaLnBrk="1" hangingPunct="1">
              <a:spcBef>
                <a:spcPct val="50000"/>
              </a:spcBef>
            </a:pPr>
            <a:r>
              <a:rPr lang="it-IT" sz="4000" b="1" dirty="0">
                <a:solidFill>
                  <a:srgbClr val="66FF33"/>
                </a:solidFill>
                <a:effectLst>
                  <a:outerShdw blurRad="38100" dist="38100" dir="2700000" algn="tl">
                    <a:srgbClr val="000000">
                      <a:alpha val="43137"/>
                    </a:srgbClr>
                  </a:outerShdw>
                </a:effectLst>
                <a:latin typeface="Comic Sans MS" pitchFamily="66" charset="0"/>
              </a:rPr>
              <a:t>Ecco il Signore viene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afterEffect">
                                  <p:stCondLst>
                                    <p:cond delay="0"/>
                                  </p:stCondLst>
                                  <p:childTnLst>
                                    <p:set>
                                      <p:cBhvr>
                                        <p:cTn id="6" dur="1" fill="hold">
                                          <p:stCondLst>
                                            <p:cond delay="0"/>
                                          </p:stCondLst>
                                        </p:cTn>
                                        <p:tgtEl>
                                          <p:spTgt spid="50179"/>
                                        </p:tgtEl>
                                        <p:attrNameLst>
                                          <p:attrName>style.visibility</p:attrName>
                                        </p:attrNameLst>
                                      </p:cBhvr>
                                      <p:to>
                                        <p:strVal val="visible"/>
                                      </p:to>
                                    </p:set>
                                    <p:anim calcmode="lin" valueType="num">
                                      <p:cBhvr additive="base">
                                        <p:cTn id="7" dur="3000" fill="hold"/>
                                        <p:tgtEl>
                                          <p:spTgt spid="50179"/>
                                        </p:tgtEl>
                                        <p:attrNameLst>
                                          <p:attrName>ppt_x</p:attrName>
                                        </p:attrNameLst>
                                      </p:cBhvr>
                                      <p:tavLst>
                                        <p:tav tm="0">
                                          <p:val>
                                            <p:strVal val="1+#ppt_w/2"/>
                                          </p:val>
                                        </p:tav>
                                        <p:tav tm="100000">
                                          <p:val>
                                            <p:strVal val="#ppt_x"/>
                                          </p:val>
                                        </p:tav>
                                      </p:tavLst>
                                    </p:anim>
                                    <p:anim calcmode="lin" valueType="num">
                                      <p:cBhvr additive="base">
                                        <p:cTn id="8" dur="3000" fill="hold"/>
                                        <p:tgtEl>
                                          <p:spTgt spid="501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8B049"/>
            </a:gs>
            <a:gs pos="17999">
              <a:srgbClr val="B43E85"/>
            </a:gs>
            <a:gs pos="31000">
              <a:srgbClr val="C50849"/>
            </a:gs>
            <a:gs pos="33000">
              <a:srgbClr val="F952A0"/>
            </a:gs>
            <a:gs pos="37000">
              <a:srgbClr val="FEE7F2"/>
            </a:gs>
            <a:gs pos="78999">
              <a:srgbClr val="F8B049"/>
            </a:gs>
            <a:gs pos="87000">
              <a:srgbClr val="F8B049"/>
            </a:gs>
            <a:gs pos="100000">
              <a:srgbClr val="FC9FCB"/>
            </a:gs>
          </a:gsLst>
          <a:lin ang="18900000" scaled="1"/>
        </a:gradFill>
        <a:effectLst/>
      </p:bgPr>
    </p:bg>
    <p:spTree>
      <p:nvGrpSpPr>
        <p:cNvPr id="1" name=""/>
        <p:cNvGrpSpPr/>
        <p:nvPr/>
      </p:nvGrpSpPr>
      <p:grpSpPr>
        <a:xfrm>
          <a:off x="0" y="0"/>
          <a:ext cx="0" cy="0"/>
          <a:chOff x="0" y="0"/>
          <a:chExt cx="0" cy="0"/>
        </a:xfrm>
      </p:grpSpPr>
      <p:pic>
        <p:nvPicPr>
          <p:cNvPr id="35842" name="Picture 2" descr="pastori"/>
          <p:cNvPicPr>
            <a:picLocks noChangeAspect="1" noChangeArrowheads="1"/>
          </p:cNvPicPr>
          <p:nvPr/>
        </p:nvPicPr>
        <p:blipFill>
          <a:blip r:embed="rId2"/>
          <a:srcRect/>
          <a:stretch>
            <a:fillRect/>
          </a:stretch>
        </p:blipFill>
        <p:spPr bwMode="auto">
          <a:xfrm>
            <a:off x="0" y="0"/>
            <a:ext cx="5143500" cy="6858000"/>
          </a:xfrm>
          <a:prstGeom prst="rect">
            <a:avLst/>
          </a:prstGeom>
          <a:noFill/>
          <a:ln w="9525">
            <a:noFill/>
            <a:miter lim="800000"/>
            <a:headEnd/>
            <a:tailEnd/>
          </a:ln>
        </p:spPr>
      </p:pic>
      <p:sp>
        <p:nvSpPr>
          <p:cNvPr id="51203" name="Text Box 3"/>
          <p:cNvSpPr txBox="1">
            <a:spLocks noChangeArrowheads="1"/>
          </p:cNvSpPr>
          <p:nvPr/>
        </p:nvSpPr>
        <p:spPr bwMode="auto">
          <a:xfrm>
            <a:off x="5508625" y="765175"/>
            <a:ext cx="3097213" cy="5826125"/>
          </a:xfrm>
          <a:prstGeom prst="rect">
            <a:avLst/>
          </a:prstGeom>
          <a:noFill/>
          <a:ln w="9525">
            <a:noFill/>
            <a:miter lim="800000"/>
            <a:headEnd/>
            <a:tailEnd/>
          </a:ln>
        </p:spPr>
        <p:txBody>
          <a:bodyPr>
            <a:spAutoFit/>
          </a:bodyPr>
          <a:lstStyle/>
          <a:p>
            <a:pPr eaLnBrk="1" hangingPunct="1">
              <a:spcBef>
                <a:spcPct val="50000"/>
              </a:spcBef>
            </a:pPr>
            <a:r>
              <a:rPr lang="it-IT" sz="4000" b="1" dirty="0">
                <a:solidFill>
                  <a:srgbClr val="FF0C14"/>
                </a:solidFill>
                <a:effectLst>
                  <a:outerShdw blurRad="38100" dist="38100" dir="2700000" algn="tl">
                    <a:srgbClr val="000000">
                      <a:alpha val="43137"/>
                    </a:srgbClr>
                  </a:outerShdw>
                </a:effectLst>
                <a:latin typeface="Comic Sans MS" pitchFamily="66" charset="0"/>
              </a:rPr>
              <a:t>egli incontrerà</a:t>
            </a:r>
          </a:p>
          <a:p>
            <a:pPr eaLnBrk="1" hangingPunct="1">
              <a:spcBef>
                <a:spcPct val="50000"/>
              </a:spcBef>
            </a:pPr>
            <a:endParaRPr lang="it-IT" sz="800" b="1" dirty="0">
              <a:solidFill>
                <a:srgbClr val="FF0C14"/>
              </a:solidFill>
              <a:effectLst>
                <a:outerShdw blurRad="38100" dist="38100" dir="2700000" algn="tl">
                  <a:srgbClr val="000000">
                    <a:alpha val="43137"/>
                  </a:srgbClr>
                </a:outerShdw>
              </a:effectLst>
              <a:latin typeface="Comic Sans MS" pitchFamily="66" charset="0"/>
            </a:endParaRPr>
          </a:p>
          <a:p>
            <a:pPr eaLnBrk="1" hangingPunct="1">
              <a:spcBef>
                <a:spcPct val="50000"/>
              </a:spcBef>
            </a:pPr>
            <a:r>
              <a:rPr lang="it-IT" sz="4000" b="1" dirty="0">
                <a:solidFill>
                  <a:srgbClr val="FF0C14"/>
                </a:solidFill>
                <a:effectLst>
                  <a:outerShdw blurRad="38100" dist="38100" dir="2700000" algn="tl">
                    <a:srgbClr val="000000">
                      <a:alpha val="43137"/>
                    </a:srgbClr>
                  </a:outerShdw>
                </a:effectLst>
                <a:latin typeface="Comic Sans MS" pitchFamily="66" charset="0"/>
              </a:rPr>
              <a:t>nel suo immenso</a:t>
            </a:r>
          </a:p>
          <a:p>
            <a:pPr eaLnBrk="1" hangingPunct="1">
              <a:spcBef>
                <a:spcPct val="50000"/>
              </a:spcBef>
            </a:pPr>
            <a:endParaRPr lang="it-IT" sz="800" b="1" dirty="0">
              <a:solidFill>
                <a:srgbClr val="FF0C14"/>
              </a:solidFill>
              <a:effectLst>
                <a:outerShdw blurRad="38100" dist="38100" dir="2700000" algn="tl">
                  <a:srgbClr val="000000">
                    <a:alpha val="43137"/>
                  </a:srgbClr>
                </a:outerShdw>
              </a:effectLst>
              <a:latin typeface="Comic Sans MS" pitchFamily="66" charset="0"/>
            </a:endParaRPr>
          </a:p>
          <a:p>
            <a:pPr eaLnBrk="1" hangingPunct="1">
              <a:spcBef>
                <a:spcPct val="50000"/>
              </a:spcBef>
            </a:pPr>
            <a:r>
              <a:rPr lang="it-IT" sz="4000" b="1" dirty="0">
                <a:solidFill>
                  <a:srgbClr val="FF0C14"/>
                </a:solidFill>
                <a:effectLst>
                  <a:outerShdw blurRad="38100" dist="38100" dir="2700000" algn="tl">
                    <a:srgbClr val="000000">
                      <a:alpha val="43137"/>
                    </a:srgbClr>
                  </a:outerShdw>
                </a:effectLst>
                <a:latin typeface="Comic Sans MS" pitchFamily="66" charset="0"/>
              </a:rPr>
              <a:t>Amore</a:t>
            </a:r>
          </a:p>
          <a:p>
            <a:pPr eaLnBrk="1" hangingPunct="1">
              <a:spcBef>
                <a:spcPct val="50000"/>
              </a:spcBef>
            </a:pPr>
            <a:endParaRPr lang="it-IT" sz="800" b="1" dirty="0">
              <a:solidFill>
                <a:srgbClr val="FF0C14"/>
              </a:solidFill>
              <a:effectLst>
                <a:outerShdw blurRad="38100" dist="38100" dir="2700000" algn="tl">
                  <a:srgbClr val="000000">
                    <a:alpha val="43137"/>
                  </a:srgbClr>
                </a:outerShdw>
              </a:effectLst>
              <a:latin typeface="Comic Sans MS" pitchFamily="66" charset="0"/>
            </a:endParaRPr>
          </a:p>
          <a:p>
            <a:pPr eaLnBrk="1" hangingPunct="1">
              <a:spcBef>
                <a:spcPct val="50000"/>
              </a:spcBef>
            </a:pPr>
            <a:r>
              <a:rPr lang="it-IT" sz="4000" b="1" dirty="0">
                <a:solidFill>
                  <a:srgbClr val="FF0C14"/>
                </a:solidFill>
                <a:effectLst>
                  <a:outerShdw blurRad="38100" dist="38100" dir="2700000" algn="tl">
                    <a:srgbClr val="000000">
                      <a:alpha val="43137"/>
                    </a:srgbClr>
                  </a:outerShdw>
                </a:effectLst>
                <a:latin typeface="Comic Sans MS" pitchFamily="66" charset="0"/>
              </a:rPr>
              <a:t>tutta l’umanità.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 fill="hold">
                                          <p:stCondLst>
                                            <p:cond delay="0"/>
                                          </p:stCondLst>
                                        </p:cTn>
                                        <p:tgtEl>
                                          <p:spTgt spid="51203"/>
                                        </p:tgtEl>
                                        <p:attrNameLst>
                                          <p:attrName>style.visibility</p:attrName>
                                        </p:attrNameLst>
                                      </p:cBhvr>
                                      <p:to>
                                        <p:strVal val="visible"/>
                                      </p:to>
                                    </p:set>
                                    <p:anim calcmode="lin" valueType="num">
                                      <p:cBhvr additive="base">
                                        <p:cTn id="7" dur="5000" fill="hold"/>
                                        <p:tgtEl>
                                          <p:spTgt spid="51203"/>
                                        </p:tgtEl>
                                        <p:attrNameLst>
                                          <p:attrName>ppt_x</p:attrName>
                                        </p:attrNameLst>
                                      </p:cBhvr>
                                      <p:tavLst>
                                        <p:tav tm="0">
                                          <p:val>
                                            <p:strVal val="#ppt_x"/>
                                          </p:val>
                                        </p:tav>
                                        <p:tav tm="100000">
                                          <p:val>
                                            <p:strVal val="#ppt_x"/>
                                          </p:val>
                                        </p:tav>
                                      </p:tavLst>
                                    </p:anim>
                                    <p:anim calcmode="lin" valueType="num">
                                      <p:cBhvr additive="base">
                                        <p:cTn id="8" dur="5000" fill="hold"/>
                                        <p:tgtEl>
                                          <p:spTgt spid="512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BFA"/>
            </a:gs>
            <a:gs pos="30000">
              <a:srgbClr val="C4D6EB"/>
            </a:gs>
            <a:gs pos="60001">
              <a:srgbClr val="85C2FF"/>
            </a:gs>
            <a:gs pos="100000">
              <a:srgbClr val="5E9EFF"/>
            </a:gs>
          </a:gsLst>
          <a:lin ang="18900000" scaled="1"/>
        </a:gradFill>
        <a:effectLst/>
      </p:bgPr>
    </p:bg>
    <p:spTree>
      <p:nvGrpSpPr>
        <p:cNvPr id="1" name=""/>
        <p:cNvGrpSpPr/>
        <p:nvPr/>
      </p:nvGrpSpPr>
      <p:grpSpPr>
        <a:xfrm>
          <a:off x="0" y="0"/>
          <a:ext cx="0" cy="0"/>
          <a:chOff x="0" y="0"/>
          <a:chExt cx="0" cy="0"/>
        </a:xfrm>
      </p:grpSpPr>
      <p:sp>
        <p:nvSpPr>
          <p:cNvPr id="52227" name="Text Box 3"/>
          <p:cNvSpPr txBox="1">
            <a:spLocks noChangeArrowheads="1"/>
          </p:cNvSpPr>
          <p:nvPr/>
        </p:nvSpPr>
        <p:spPr bwMode="auto">
          <a:xfrm>
            <a:off x="250825" y="692150"/>
            <a:ext cx="2449513" cy="3170099"/>
          </a:xfrm>
          <a:prstGeom prst="rect">
            <a:avLst/>
          </a:prstGeom>
          <a:noFill/>
          <a:ln w="9525">
            <a:noFill/>
            <a:miter lim="800000"/>
            <a:headEnd/>
            <a:tailEnd/>
          </a:ln>
        </p:spPr>
        <p:txBody>
          <a:bodyPr>
            <a:spAutoFit/>
          </a:bodyPr>
          <a:lstStyle/>
          <a:p>
            <a:pPr eaLnBrk="1" hangingPunct="1">
              <a:spcBef>
                <a:spcPct val="50000"/>
              </a:spcBef>
            </a:pPr>
            <a:r>
              <a:rPr lang="it-IT" sz="4000" b="1" dirty="0">
                <a:solidFill>
                  <a:srgbClr val="FF0C14"/>
                </a:solidFill>
                <a:effectLst>
                  <a:outerShdw blurRad="38100" dist="38100" dir="2700000" algn="tl">
                    <a:srgbClr val="000000">
                      <a:alpha val="43137"/>
                    </a:srgbClr>
                  </a:outerShdw>
                </a:effectLst>
                <a:latin typeface="Comic Sans MS" pitchFamily="66" charset="0"/>
              </a:rPr>
              <a:t>Ecco </a:t>
            </a:r>
          </a:p>
          <a:p>
            <a:pPr eaLnBrk="1" hangingPunct="1">
              <a:spcBef>
                <a:spcPct val="50000"/>
              </a:spcBef>
            </a:pPr>
            <a:r>
              <a:rPr lang="it-IT" sz="4000" b="1" dirty="0">
                <a:solidFill>
                  <a:srgbClr val="FF0C14"/>
                </a:solidFill>
                <a:effectLst>
                  <a:outerShdw blurRad="38100" dist="38100" dir="2700000" algn="tl">
                    <a:srgbClr val="000000">
                      <a:alpha val="43137"/>
                    </a:srgbClr>
                  </a:outerShdw>
                </a:effectLst>
                <a:latin typeface="Comic Sans MS" pitchFamily="66" charset="0"/>
              </a:rPr>
              <a:t>il Signore </a:t>
            </a:r>
          </a:p>
          <a:p>
            <a:pPr eaLnBrk="1" hangingPunct="1">
              <a:spcBef>
                <a:spcPct val="50000"/>
              </a:spcBef>
            </a:pPr>
            <a:r>
              <a:rPr lang="it-IT" sz="4000" b="1" dirty="0">
                <a:solidFill>
                  <a:srgbClr val="FF0C14"/>
                </a:solidFill>
                <a:effectLst>
                  <a:outerShdw blurRad="38100" dist="38100" dir="2700000" algn="tl">
                    <a:srgbClr val="000000">
                      <a:alpha val="43137"/>
                    </a:srgbClr>
                  </a:outerShdw>
                </a:effectLst>
                <a:latin typeface="Comic Sans MS" pitchFamily="66" charset="0"/>
              </a:rPr>
              <a:t>viene</a:t>
            </a:r>
          </a:p>
        </p:txBody>
      </p:sp>
      <p:pic>
        <p:nvPicPr>
          <p:cNvPr id="36867" name="Picture 4" descr="Clicca per immagine full size"/>
          <p:cNvPicPr>
            <a:picLocks noChangeAspect="1" noChangeArrowheads="1"/>
          </p:cNvPicPr>
          <p:nvPr/>
        </p:nvPicPr>
        <p:blipFill>
          <a:blip r:embed="rId2"/>
          <a:srcRect/>
          <a:stretch>
            <a:fillRect/>
          </a:stretch>
        </p:blipFill>
        <p:spPr bwMode="auto">
          <a:xfrm>
            <a:off x="3643313" y="0"/>
            <a:ext cx="5500687" cy="6953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checkerboard(down)">
                                      <p:cBhvr>
                                        <p:cTn id="7" dur="5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4FF4B"/>
            </a:gs>
            <a:gs pos="100000">
              <a:srgbClr val="10B30A"/>
            </a:gs>
          </a:gsLst>
          <a:lin ang="5400000" scaled="1"/>
        </a:gradFill>
        <a:effectLst/>
      </p:bgPr>
    </p:bg>
    <p:spTree>
      <p:nvGrpSpPr>
        <p:cNvPr id="1" name=""/>
        <p:cNvGrpSpPr/>
        <p:nvPr/>
      </p:nvGrpSpPr>
      <p:grpSpPr>
        <a:xfrm>
          <a:off x="0" y="0"/>
          <a:ext cx="0" cy="0"/>
          <a:chOff x="0" y="0"/>
          <a:chExt cx="0" cy="0"/>
        </a:xfrm>
      </p:grpSpPr>
      <p:pic>
        <p:nvPicPr>
          <p:cNvPr id="37890" name="Picture 10" descr="http://www.mtrip.it/public/stringer/immagini/articoli/images/km15.jpg"/>
          <p:cNvPicPr>
            <a:picLocks noChangeAspect="1" noChangeArrowheads="1"/>
          </p:cNvPicPr>
          <p:nvPr/>
        </p:nvPicPr>
        <p:blipFill>
          <a:blip r:embed="rId2"/>
          <a:srcRect/>
          <a:stretch>
            <a:fillRect/>
          </a:stretch>
        </p:blipFill>
        <p:spPr bwMode="auto">
          <a:xfrm>
            <a:off x="0" y="3929063"/>
            <a:ext cx="4471988" cy="2928937"/>
          </a:xfrm>
          <a:prstGeom prst="rect">
            <a:avLst/>
          </a:prstGeom>
          <a:noFill/>
          <a:ln w="9525">
            <a:noFill/>
            <a:miter lim="800000"/>
            <a:headEnd/>
            <a:tailEnd/>
          </a:ln>
        </p:spPr>
      </p:pic>
      <p:pic>
        <p:nvPicPr>
          <p:cNvPr id="37891" name="Picture 6" descr="http://www.aungsansuukyi.it/e107_images/generic/Monaci%20bambini.jpg"/>
          <p:cNvPicPr>
            <a:picLocks noChangeAspect="1" noChangeArrowheads="1"/>
          </p:cNvPicPr>
          <p:nvPr/>
        </p:nvPicPr>
        <p:blipFill>
          <a:blip r:embed="rId3"/>
          <a:srcRect/>
          <a:stretch>
            <a:fillRect/>
          </a:stretch>
        </p:blipFill>
        <p:spPr bwMode="auto">
          <a:xfrm>
            <a:off x="4067175" y="0"/>
            <a:ext cx="5076825" cy="3248025"/>
          </a:xfrm>
          <a:prstGeom prst="rect">
            <a:avLst/>
          </a:prstGeom>
          <a:noFill/>
          <a:ln w="9525">
            <a:noFill/>
            <a:miter lim="800000"/>
            <a:headEnd/>
            <a:tailEnd/>
          </a:ln>
        </p:spPr>
      </p:pic>
      <p:pic>
        <p:nvPicPr>
          <p:cNvPr id="53250" name="Picture 2" descr="6"/>
          <p:cNvPicPr>
            <a:picLocks noChangeAspect="1" noChangeArrowheads="1"/>
          </p:cNvPicPr>
          <p:nvPr/>
        </p:nvPicPr>
        <p:blipFill>
          <a:blip r:embed="rId4"/>
          <a:srcRect/>
          <a:stretch>
            <a:fillRect/>
          </a:stretch>
        </p:blipFill>
        <p:spPr bwMode="auto">
          <a:xfrm>
            <a:off x="3779838" y="3206750"/>
            <a:ext cx="5364162" cy="3651250"/>
          </a:xfrm>
          <a:prstGeom prst="rect">
            <a:avLst/>
          </a:prstGeom>
          <a:noFill/>
          <a:ln w="9525">
            <a:noFill/>
            <a:miter lim="800000"/>
            <a:headEnd/>
            <a:tailEnd/>
          </a:ln>
        </p:spPr>
      </p:pic>
      <p:pic>
        <p:nvPicPr>
          <p:cNvPr id="53251" name="Picture 3" descr="Terrasanta 2005 341"/>
          <p:cNvPicPr>
            <a:picLocks noChangeAspect="1" noChangeArrowheads="1"/>
          </p:cNvPicPr>
          <p:nvPr/>
        </p:nvPicPr>
        <p:blipFill>
          <a:blip r:embed="rId5"/>
          <a:srcRect/>
          <a:stretch>
            <a:fillRect/>
          </a:stretch>
        </p:blipFill>
        <p:spPr bwMode="auto">
          <a:xfrm>
            <a:off x="0" y="0"/>
            <a:ext cx="5292725" cy="3970338"/>
          </a:xfrm>
          <a:prstGeom prst="rect">
            <a:avLst/>
          </a:prstGeom>
          <a:noFill/>
          <a:ln w="9525">
            <a:noFill/>
            <a:miter lim="800000"/>
            <a:headEnd/>
            <a:tailEnd/>
          </a:ln>
        </p:spPr>
      </p:pic>
      <p:sp>
        <p:nvSpPr>
          <p:cNvPr id="53252" name="Rectangle 4"/>
          <p:cNvSpPr>
            <a:spLocks noChangeArrowheads="1"/>
          </p:cNvSpPr>
          <p:nvPr/>
        </p:nvSpPr>
        <p:spPr bwMode="auto">
          <a:xfrm>
            <a:off x="2071670" y="500042"/>
            <a:ext cx="4572000" cy="5632311"/>
          </a:xfrm>
          <a:prstGeom prst="rect">
            <a:avLst/>
          </a:prstGeom>
          <a:noFill/>
          <a:ln w="9525">
            <a:noFill/>
            <a:miter lim="800000"/>
            <a:headEnd/>
            <a:tailEnd/>
          </a:ln>
        </p:spPr>
        <p:txBody>
          <a:bodyPr>
            <a:spAutoFit/>
          </a:bodyPr>
          <a:lstStyle/>
          <a:p>
            <a:pPr eaLnBrk="1" hangingPunct="1">
              <a:spcBef>
                <a:spcPct val="50000"/>
              </a:spcBef>
            </a:pPr>
            <a:r>
              <a:rPr lang="it-IT" sz="4800" b="1" dirty="0">
                <a:solidFill>
                  <a:srgbClr val="FF3300"/>
                </a:solidFill>
                <a:effectLst>
                  <a:outerShdw blurRad="38100" dist="38100" dir="2700000" algn="tl">
                    <a:srgbClr val="000000">
                      <a:alpha val="43137"/>
                    </a:srgbClr>
                  </a:outerShdw>
                </a:effectLst>
                <a:latin typeface="Comic Sans MS" pitchFamily="66" charset="0"/>
              </a:rPr>
              <a:t>egli incontrerà</a:t>
            </a:r>
          </a:p>
          <a:p>
            <a:pPr eaLnBrk="1" hangingPunct="1">
              <a:spcBef>
                <a:spcPct val="50000"/>
              </a:spcBef>
            </a:pPr>
            <a:r>
              <a:rPr lang="it-IT" sz="4800" b="1" dirty="0">
                <a:solidFill>
                  <a:srgbClr val="FF3300"/>
                </a:solidFill>
                <a:effectLst>
                  <a:outerShdw blurRad="38100" dist="38100" dir="2700000" algn="tl">
                    <a:srgbClr val="000000">
                      <a:alpha val="43137"/>
                    </a:srgbClr>
                  </a:outerShdw>
                </a:effectLst>
                <a:latin typeface="Comic Sans MS" pitchFamily="66" charset="0"/>
              </a:rPr>
              <a:t>nel suo immenso</a:t>
            </a:r>
          </a:p>
          <a:p>
            <a:pPr eaLnBrk="1" hangingPunct="1">
              <a:spcBef>
                <a:spcPct val="50000"/>
              </a:spcBef>
            </a:pPr>
            <a:r>
              <a:rPr lang="it-IT" sz="4800" b="1" dirty="0">
                <a:solidFill>
                  <a:srgbClr val="FF3300"/>
                </a:solidFill>
                <a:effectLst>
                  <a:outerShdw blurRad="38100" dist="38100" dir="2700000" algn="tl">
                    <a:srgbClr val="000000">
                      <a:alpha val="43137"/>
                    </a:srgbClr>
                  </a:outerShdw>
                </a:effectLst>
                <a:latin typeface="Comic Sans MS" pitchFamily="66" charset="0"/>
              </a:rPr>
              <a:t>Amore</a:t>
            </a:r>
          </a:p>
          <a:p>
            <a:pPr eaLnBrk="1" hangingPunct="1">
              <a:spcBef>
                <a:spcPct val="50000"/>
              </a:spcBef>
            </a:pPr>
            <a:r>
              <a:rPr lang="it-IT" sz="4800" b="1" dirty="0">
                <a:solidFill>
                  <a:srgbClr val="FF3300"/>
                </a:solidFill>
                <a:effectLst>
                  <a:outerShdw blurRad="38100" dist="38100" dir="2700000" algn="tl">
                    <a:srgbClr val="000000">
                      <a:alpha val="43137"/>
                    </a:srgbClr>
                  </a:outerShdw>
                </a:effectLst>
                <a:latin typeface="Comic Sans MS" pitchFamily="66" charset="0"/>
              </a:rPr>
              <a:t>tutta l’umanità.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75"/>
                                  </p:iterate>
                                  <p:childTnLst>
                                    <p:set>
                                      <p:cBhvr>
                                        <p:cTn id="6" dur="1" fill="hold">
                                          <p:stCondLst>
                                            <p:cond delay="74"/>
                                          </p:stCondLst>
                                        </p:cTn>
                                        <p:tgtEl>
                                          <p:spTgt spid="53252"/>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53251"/>
                                        </p:tgtEl>
                                        <p:attrNameLst>
                                          <p:attrName>style.visibility</p:attrName>
                                        </p:attrNameLst>
                                      </p:cBhvr>
                                      <p:to>
                                        <p:strVal val="visible"/>
                                      </p:to>
                                    </p:set>
                                    <p:animEffect transition="in" filter="box(out)">
                                      <p:cBhvr>
                                        <p:cTn id="9" dur="500"/>
                                        <p:tgtEl>
                                          <p:spTgt spid="53251"/>
                                        </p:tgtEl>
                                      </p:cBhvr>
                                    </p:animEffect>
                                  </p:childTnLst>
                                </p:cTn>
                              </p:par>
                              <p:par>
                                <p:cTn id="10" presetID="4" presetClass="entr" presetSubtype="32" fill="hold" nodeType="withEffect">
                                  <p:stCondLst>
                                    <p:cond delay="0"/>
                                  </p:stCondLst>
                                  <p:childTnLst>
                                    <p:set>
                                      <p:cBhvr>
                                        <p:cTn id="11" dur="1" fill="hold">
                                          <p:stCondLst>
                                            <p:cond delay="0"/>
                                          </p:stCondLst>
                                        </p:cTn>
                                        <p:tgtEl>
                                          <p:spTgt spid="53250"/>
                                        </p:tgtEl>
                                        <p:attrNameLst>
                                          <p:attrName>style.visibility</p:attrName>
                                        </p:attrNameLst>
                                      </p:cBhvr>
                                      <p:to>
                                        <p:strVal val="visible"/>
                                      </p:to>
                                    </p:set>
                                    <p:animEffect transition="in" filter="box(out)">
                                      <p:cBhvr>
                                        <p:cTn id="12" dur="500"/>
                                        <p:tgtEl>
                                          <p:spTgt spid="53250"/>
                                        </p:tgtEl>
                                      </p:cBhvr>
                                    </p:animEffect>
                                  </p:childTnLst>
                                </p:cTn>
                              </p:par>
                              <p:par>
                                <p:cTn id="13" presetID="30" presetClass="entr" presetSubtype="0" fill="hold" nodeType="withEffect">
                                  <p:stCondLst>
                                    <p:cond delay="0"/>
                                  </p:stCondLst>
                                  <p:childTnLst>
                                    <p:set>
                                      <p:cBhvr>
                                        <p:cTn id="14" dur="1" fill="hold">
                                          <p:stCondLst>
                                            <p:cond delay="0"/>
                                          </p:stCondLst>
                                        </p:cTn>
                                        <p:tgtEl>
                                          <p:spTgt spid="37891"/>
                                        </p:tgtEl>
                                        <p:attrNameLst>
                                          <p:attrName>style.visibility</p:attrName>
                                        </p:attrNameLst>
                                      </p:cBhvr>
                                      <p:to>
                                        <p:strVal val="visible"/>
                                      </p:to>
                                    </p:set>
                                    <p:animEffect transition="in" filter="fade">
                                      <p:cBhvr>
                                        <p:cTn id="15" dur="800" decel="100000"/>
                                        <p:tgtEl>
                                          <p:spTgt spid="37891"/>
                                        </p:tgtEl>
                                      </p:cBhvr>
                                    </p:animEffect>
                                    <p:anim calcmode="lin" valueType="num">
                                      <p:cBhvr>
                                        <p:cTn id="16" dur="800" decel="100000" fill="hold"/>
                                        <p:tgtEl>
                                          <p:spTgt spid="37891"/>
                                        </p:tgtEl>
                                        <p:attrNameLst>
                                          <p:attrName>style.rotation</p:attrName>
                                        </p:attrNameLst>
                                      </p:cBhvr>
                                      <p:tavLst>
                                        <p:tav tm="0">
                                          <p:val>
                                            <p:fltVal val="-90"/>
                                          </p:val>
                                        </p:tav>
                                        <p:tav tm="100000">
                                          <p:val>
                                            <p:fltVal val="0"/>
                                          </p:val>
                                        </p:tav>
                                      </p:tavLst>
                                    </p:anim>
                                    <p:anim calcmode="lin" valueType="num">
                                      <p:cBhvr>
                                        <p:cTn id="17" dur="800" decel="100000" fill="hold"/>
                                        <p:tgtEl>
                                          <p:spTgt spid="37891"/>
                                        </p:tgtEl>
                                        <p:attrNameLst>
                                          <p:attrName>ppt_x</p:attrName>
                                        </p:attrNameLst>
                                      </p:cBhvr>
                                      <p:tavLst>
                                        <p:tav tm="0">
                                          <p:val>
                                            <p:strVal val="#ppt_x+0.4"/>
                                          </p:val>
                                        </p:tav>
                                        <p:tav tm="100000">
                                          <p:val>
                                            <p:strVal val="#ppt_x-0.05"/>
                                          </p:val>
                                        </p:tav>
                                      </p:tavLst>
                                    </p:anim>
                                    <p:anim calcmode="lin" valueType="num">
                                      <p:cBhvr>
                                        <p:cTn id="18" dur="800" decel="100000" fill="hold"/>
                                        <p:tgtEl>
                                          <p:spTgt spid="37891"/>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7891"/>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7891"/>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37890"/>
                                        </p:tgtEl>
                                        <p:attrNameLst>
                                          <p:attrName>style.visibility</p:attrName>
                                        </p:attrNameLst>
                                      </p:cBhvr>
                                      <p:to>
                                        <p:strVal val="visible"/>
                                      </p:to>
                                    </p:set>
                                    <p:animEffect transition="in" filter="fade">
                                      <p:cBhvr>
                                        <p:cTn id="23" dur="800" decel="100000"/>
                                        <p:tgtEl>
                                          <p:spTgt spid="37890"/>
                                        </p:tgtEl>
                                      </p:cBhvr>
                                    </p:animEffect>
                                    <p:anim calcmode="lin" valueType="num">
                                      <p:cBhvr>
                                        <p:cTn id="24" dur="800" decel="100000" fill="hold"/>
                                        <p:tgtEl>
                                          <p:spTgt spid="37890"/>
                                        </p:tgtEl>
                                        <p:attrNameLst>
                                          <p:attrName>style.rotation</p:attrName>
                                        </p:attrNameLst>
                                      </p:cBhvr>
                                      <p:tavLst>
                                        <p:tav tm="0">
                                          <p:val>
                                            <p:fltVal val="-90"/>
                                          </p:val>
                                        </p:tav>
                                        <p:tav tm="100000">
                                          <p:val>
                                            <p:fltVal val="0"/>
                                          </p:val>
                                        </p:tav>
                                      </p:tavLst>
                                    </p:anim>
                                    <p:anim calcmode="lin" valueType="num">
                                      <p:cBhvr>
                                        <p:cTn id="25" dur="800" decel="100000" fill="hold"/>
                                        <p:tgtEl>
                                          <p:spTgt spid="37890"/>
                                        </p:tgtEl>
                                        <p:attrNameLst>
                                          <p:attrName>ppt_x</p:attrName>
                                        </p:attrNameLst>
                                      </p:cBhvr>
                                      <p:tavLst>
                                        <p:tav tm="0">
                                          <p:val>
                                            <p:strVal val="#ppt_x+0.4"/>
                                          </p:val>
                                        </p:tav>
                                        <p:tav tm="100000">
                                          <p:val>
                                            <p:strVal val="#ppt_x-0.05"/>
                                          </p:val>
                                        </p:tav>
                                      </p:tavLst>
                                    </p:anim>
                                    <p:anim calcmode="lin" valueType="num">
                                      <p:cBhvr>
                                        <p:cTn id="26" dur="800" decel="100000" fill="hold"/>
                                        <p:tgtEl>
                                          <p:spTgt spid="37890"/>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7890"/>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789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5632450"/>
          </a:xfrm>
          <a:prstGeom prst="rect">
            <a:avLst/>
          </a:prstGeom>
        </p:spPr>
        <p:txBody>
          <a:bodyPr>
            <a:spAutoFit/>
          </a:bodyPr>
          <a:lstStyle/>
          <a:p>
            <a:pPr fontAlgn="auto">
              <a:spcBef>
                <a:spcPts val="0"/>
              </a:spcBef>
              <a:spcAft>
                <a:spcPts val="0"/>
              </a:spcAft>
              <a:defRPr/>
            </a:pPr>
            <a:r>
              <a:rPr lang="it-IT" sz="4000" dirty="0">
                <a:latin typeface="Calibri" pitchFamily="34" charset="0"/>
              </a:rPr>
              <a:t>Nel Nome del Padre, e del Figlio </a:t>
            </a:r>
          </a:p>
          <a:p>
            <a:pPr fontAlgn="auto">
              <a:spcBef>
                <a:spcPts val="0"/>
              </a:spcBef>
              <a:spcAft>
                <a:spcPts val="0"/>
              </a:spcAft>
              <a:defRPr/>
            </a:pPr>
            <a:r>
              <a:rPr lang="it-IT" sz="4000" dirty="0">
                <a:latin typeface="Calibri" pitchFamily="34" charset="0"/>
              </a:rPr>
              <a:t>e dello Spirito Santo.			</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rPr>
              <a:t>Amen.</a:t>
            </a:r>
            <a:r>
              <a:rPr lang="it-IT" sz="4000" dirty="0">
                <a:effectLst>
                  <a:outerShdw blurRad="38100" dist="38100" dir="2700000" algn="tl">
                    <a:srgbClr val="000000">
                      <a:alpha val="43137"/>
                    </a:srgbClr>
                  </a:outerShdw>
                </a:effectLst>
                <a:latin typeface="Calibri" pitchFamily="34" charset="0"/>
              </a:rPr>
              <a:t> </a:t>
            </a:r>
          </a:p>
          <a:p>
            <a:pPr fontAlgn="auto">
              <a:spcBef>
                <a:spcPts val="0"/>
              </a:spcBef>
              <a:spcAft>
                <a:spcPts val="0"/>
              </a:spcAft>
              <a:defRPr/>
            </a:pPr>
            <a:endParaRPr lang="it-IT" sz="4000" dirty="0">
              <a:latin typeface="Calibri" pitchFamily="34" charset="0"/>
            </a:endParaRPr>
          </a:p>
          <a:p>
            <a:pPr>
              <a:defRPr/>
            </a:pPr>
            <a:r>
              <a:rPr lang="it-IT" sz="4000" dirty="0">
                <a:latin typeface="Calibri" pitchFamily="34" charset="0"/>
              </a:rPr>
              <a:t>La grazia del Signore nostro </a:t>
            </a:r>
          </a:p>
          <a:p>
            <a:pPr>
              <a:defRPr/>
            </a:pPr>
            <a:r>
              <a:rPr lang="it-IT" sz="4000" dirty="0">
                <a:latin typeface="Calibri" pitchFamily="34" charset="0"/>
              </a:rPr>
              <a:t>Gesù Cristo, l’amore di Dio Padre </a:t>
            </a:r>
          </a:p>
          <a:p>
            <a:pPr>
              <a:defRPr/>
            </a:pPr>
            <a:r>
              <a:rPr lang="it-IT" sz="4000" dirty="0">
                <a:latin typeface="Calibri" pitchFamily="34" charset="0"/>
              </a:rPr>
              <a:t>e la comunione dello Spirito Santo </a:t>
            </a:r>
          </a:p>
          <a:p>
            <a:pPr>
              <a:defRPr/>
            </a:pPr>
            <a:r>
              <a:rPr lang="it-IT" sz="4000" dirty="0">
                <a:latin typeface="Calibri" pitchFamily="34" charset="0"/>
              </a:rPr>
              <a:t>siano con tutti voi.</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rPr>
              <a:t>E con il tuo spirito.</a:t>
            </a:r>
            <a:endParaRPr lang="it-IT" sz="4000" dirty="0">
              <a:effectLst>
                <a:outerShdw blurRad="38100" dist="38100" dir="2700000" algn="tl">
                  <a:srgbClr val="000000">
                    <a:alpha val="43137"/>
                  </a:srgbClr>
                </a:outerShdw>
              </a:effectLst>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2" descr="KE20"/>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ielo"/>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p:spPr>
      </p:pic>
      <p:sp>
        <p:nvSpPr>
          <p:cNvPr id="28675" name="Text Box 3"/>
          <p:cNvSpPr txBox="1">
            <a:spLocks noChangeArrowheads="1"/>
          </p:cNvSpPr>
          <p:nvPr/>
        </p:nvSpPr>
        <p:spPr bwMode="auto">
          <a:xfrm>
            <a:off x="250825" y="4005263"/>
            <a:ext cx="5651500" cy="701675"/>
          </a:xfrm>
          <a:prstGeom prst="rect">
            <a:avLst/>
          </a:prstGeom>
          <a:noFill/>
          <a:ln w="9525">
            <a:noFill/>
            <a:miter lim="800000"/>
            <a:headEnd/>
            <a:tailEnd/>
          </a:ln>
        </p:spPr>
        <p:txBody>
          <a:bodyPr>
            <a:spAutoFit/>
          </a:bodyPr>
          <a:lstStyle/>
          <a:p>
            <a:pPr eaLnBrk="1" hangingPunct="1">
              <a:spcBef>
                <a:spcPct val="50000"/>
              </a:spcBef>
            </a:pPr>
            <a:r>
              <a:rPr lang="it-IT" sz="4000" b="1" dirty="0">
                <a:solidFill>
                  <a:srgbClr val="FF0000"/>
                </a:solidFill>
                <a:effectLst>
                  <a:outerShdw blurRad="38100" dist="38100" dir="2700000" algn="tl">
                    <a:srgbClr val="000000">
                      <a:alpha val="43137"/>
                    </a:srgbClr>
                  </a:outerShdw>
                </a:effectLst>
                <a:latin typeface="Arial" charset="0"/>
              </a:rPr>
              <a:t>Io sento i cieli gioire,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accel="50000" decel="50000" fill="hold" grpId="0" nodeType="withEffect">
                                  <p:stCondLst>
                                    <p:cond delay="0"/>
                                  </p:stCondLst>
                                  <p:childTnLst>
                                    <p:animMotion origin="layout" path="M 5E-6 -2.96022E-6 L 5E-6 -0.16651 C 5E-6 -0.24098 0.05417 -0.33302 0.09844 -0.33302 L 0.19688 -0.33302 " pathEditMode="relative" rAng="0" ptsTypes="FfFF">
                                      <p:cBhvr>
                                        <p:cTn id="6" dur="2000" fill="hold"/>
                                        <p:tgtEl>
                                          <p:spTgt spid="28675"/>
                                        </p:tgtEl>
                                        <p:attrNameLst>
                                          <p:attrName>ppt_x</p:attrName>
                                          <p:attrName>ppt_y</p:attrName>
                                        </p:attrNameLst>
                                      </p:cBhvr>
                                      <p:rCtr x="98" y="-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ttangolo 1"/>
          <p:cNvSpPr>
            <a:spLocks noChangeArrowheads="1"/>
          </p:cNvSpPr>
          <p:nvPr/>
        </p:nvSpPr>
        <p:spPr bwMode="auto">
          <a:xfrm>
            <a:off x="285750" y="0"/>
            <a:ext cx="8858250" cy="6248400"/>
          </a:xfrm>
          <a:prstGeom prst="rect">
            <a:avLst/>
          </a:prstGeom>
          <a:noFill/>
          <a:ln w="9525">
            <a:noFill/>
            <a:miter lim="800000"/>
            <a:headEnd/>
            <a:tailEnd/>
          </a:ln>
        </p:spPr>
        <p:txBody>
          <a:bodyPr>
            <a:spAutoFit/>
          </a:bodyPr>
          <a:lstStyle/>
          <a:p>
            <a:r>
              <a:rPr lang="it-IT" sz="4000" b="1">
                <a:latin typeface="Eras Bold ITC" pitchFamily="34" charset="0"/>
                <a:cs typeface="Arial" charset="0"/>
              </a:rPr>
              <a:t>Confesso a Dio Onnipotente </a:t>
            </a:r>
          </a:p>
          <a:p>
            <a:r>
              <a:rPr lang="it-IT" sz="4000" b="1">
                <a:latin typeface="Eras Bold ITC" pitchFamily="34" charset="0"/>
                <a:cs typeface="Arial" charset="0"/>
              </a:rPr>
              <a:t>e a voi fratelli che ho molto peccato in pensieri, </a:t>
            </a:r>
          </a:p>
          <a:p>
            <a:r>
              <a:rPr lang="it-IT" sz="4000" b="1">
                <a:latin typeface="Eras Bold ITC" pitchFamily="34" charset="0"/>
                <a:cs typeface="Arial" charset="0"/>
              </a:rPr>
              <a:t>parole, opere e omissioni. </a:t>
            </a:r>
          </a:p>
          <a:p>
            <a:r>
              <a:rPr lang="it-IT" sz="4000" b="1">
                <a:latin typeface="Eras Bold ITC" pitchFamily="34" charset="0"/>
                <a:cs typeface="Arial" charset="0"/>
              </a:rPr>
              <a:t>Per mia colpa, mia colpa, </a:t>
            </a:r>
          </a:p>
          <a:p>
            <a:r>
              <a:rPr lang="it-IT" sz="4000" b="1">
                <a:latin typeface="Eras Bold ITC" pitchFamily="34" charset="0"/>
                <a:cs typeface="Arial" charset="0"/>
              </a:rPr>
              <a:t>mia grandissima colpa, </a:t>
            </a:r>
          </a:p>
          <a:p>
            <a:r>
              <a:rPr lang="it-IT" sz="4000" b="1">
                <a:latin typeface="Eras Bold ITC" pitchFamily="34" charset="0"/>
                <a:cs typeface="Arial" charset="0"/>
              </a:rPr>
              <a:t>e supplico la Beata sempre Vergine Maria, gli angeli, i Santi </a:t>
            </a:r>
          </a:p>
          <a:p>
            <a:r>
              <a:rPr lang="it-IT" sz="4000" b="1">
                <a:latin typeface="Eras Bold ITC" pitchFamily="34" charset="0"/>
                <a:cs typeface="Arial" charset="0"/>
              </a:rPr>
              <a:t>e voi fratelli di pregare per me </a:t>
            </a:r>
          </a:p>
          <a:p>
            <a:r>
              <a:rPr lang="it-IT" sz="4000" b="1">
                <a:latin typeface="Eras Bold ITC" pitchFamily="34" charset="0"/>
                <a:cs typeface="Arial" charset="0"/>
              </a:rPr>
              <a:t>il Signore Dio nostro.</a:t>
            </a:r>
            <a:r>
              <a:rPr lang="it-IT" sz="4000">
                <a:latin typeface="Eras Bold ITC" pitchFamily="34" charset="0"/>
                <a:cs typeface="Arial" charset="0"/>
              </a:rPr>
              <a:t> </a:t>
            </a: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asellaDiTesto 1"/>
          <p:cNvSpPr txBox="1">
            <a:spLocks noChangeArrowheads="1"/>
          </p:cNvSpPr>
          <p:nvPr/>
        </p:nvSpPr>
        <p:spPr bwMode="auto">
          <a:xfrm>
            <a:off x="500063" y="571500"/>
            <a:ext cx="7929562" cy="4400550"/>
          </a:xfrm>
          <a:prstGeom prst="rect">
            <a:avLst/>
          </a:prstGeom>
          <a:noFill/>
          <a:ln w="9525">
            <a:noFill/>
            <a:miter lim="800000"/>
            <a:headEnd/>
            <a:tailEnd/>
          </a:ln>
        </p:spPr>
        <p:txBody>
          <a:bodyPr>
            <a:spAutoFit/>
          </a:bodyPr>
          <a:lstStyle/>
          <a:p>
            <a:r>
              <a:rPr lang="it-IT" sz="4000">
                <a:latin typeface="Calibri" pitchFamily="34" charset="0"/>
              </a:rPr>
              <a:t>Dio, Padre buono, </a:t>
            </a:r>
          </a:p>
          <a:p>
            <a:r>
              <a:rPr lang="it-IT" sz="4000">
                <a:latin typeface="Calibri" pitchFamily="34" charset="0"/>
              </a:rPr>
              <a:t>che ci perdona sempre </a:t>
            </a:r>
          </a:p>
          <a:p>
            <a:r>
              <a:rPr lang="it-IT" sz="4000">
                <a:latin typeface="Calibri" pitchFamily="34" charset="0"/>
              </a:rPr>
              <a:t>quando siamo pentiti di vero cuore, </a:t>
            </a:r>
          </a:p>
          <a:p>
            <a:r>
              <a:rPr lang="it-IT" sz="4000">
                <a:latin typeface="Calibri" pitchFamily="34" charset="0"/>
              </a:rPr>
              <a:t>abbia misericordia di noi, </a:t>
            </a:r>
          </a:p>
          <a:p>
            <a:r>
              <a:rPr lang="it-IT" sz="4000">
                <a:latin typeface="Calibri" pitchFamily="34" charset="0"/>
              </a:rPr>
              <a:t>perdoni i nostri peccati </a:t>
            </a:r>
          </a:p>
          <a:p>
            <a:r>
              <a:rPr lang="it-IT" sz="4000">
                <a:latin typeface="Calibri" pitchFamily="34" charset="0"/>
              </a:rPr>
              <a:t>e ci conduca alla vita eterna.</a:t>
            </a:r>
          </a:p>
          <a:p>
            <a:r>
              <a:rPr lang="it-IT" sz="4000" b="1">
                <a:latin typeface="Calibri" pitchFamily="34" charset="0"/>
              </a:rPr>
              <a:t>Amen.</a:t>
            </a: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214313" y="0"/>
            <a:ext cx="8643937" cy="6247864"/>
          </a:xfrm>
          <a:prstGeom prst="rect">
            <a:avLst/>
          </a:prstGeom>
          <a:noFill/>
          <a:ln w="9525">
            <a:noFill/>
            <a:miter lim="800000"/>
            <a:headEnd/>
            <a:tailEnd/>
          </a:ln>
        </p:spPr>
        <p:txBody>
          <a:bodyPr anchor="ctr">
            <a:spAutoFit/>
          </a:bodyPr>
          <a:lstStyle/>
          <a:p>
            <a:pPr algn="just"/>
            <a:r>
              <a:rPr lang="it-IT" sz="4000" dirty="0" smtClean="0">
                <a:latin typeface="Calibri" pitchFamily="34" charset="0"/>
                <a:cs typeface="Times New Roman" pitchFamily="18" charset="0"/>
              </a:rPr>
              <a:t>O Dio grande nell'amore, che chiami gli umili alla luce gloriosa del tuo regno, raddrizza nei nostri cuori i tuoi sentieri, spiana le alture della superbia, e preparaci a celebrare con fede ardente la venuta del nostro salvatore, Gesù Cristo tuo Figlio. Egli è Dio, e vive e regna con te, nell'unità dello Spirito Santo, per tutti i secoli dei secoli. </a:t>
            </a:r>
          </a:p>
          <a:p>
            <a:pPr algn="just"/>
            <a:r>
              <a:rPr lang="it-IT" sz="4000" dirty="0" smtClean="0">
                <a:latin typeface="Calibri" pitchFamily="34" charset="0"/>
                <a:cs typeface="Times New Roman" pitchFamily="18" charset="0"/>
              </a:rPr>
              <a:t>		</a:t>
            </a:r>
            <a:r>
              <a:rPr lang="it-IT" sz="4000" dirty="0">
                <a:latin typeface="Calibri" pitchFamily="34" charset="0"/>
                <a:cs typeface="Times New Roman" pitchFamily="18" charset="0"/>
              </a:rPr>
              <a:t>				</a:t>
            </a:r>
            <a:r>
              <a:rPr lang="it-IT" sz="4000" b="1" dirty="0">
                <a:latin typeface="Calibri" pitchFamily="34" charset="0"/>
                <a:cs typeface="Times New Roman" pitchFamily="18" charset="0"/>
              </a:rPr>
              <a:t>Amen. </a:t>
            </a:r>
            <a:endParaRPr lang="it-IT" sz="4000" dirty="0">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M:\09 Presentazioni\Immagine15.jpg"/>
          <p:cNvPicPr>
            <a:picLocks noChangeAspect="1" noChangeArrowheads="1"/>
          </p:cNvPicPr>
          <p:nvPr/>
        </p:nvPicPr>
        <p:blipFill>
          <a:blip r:embed="rId2"/>
          <a:srcRect/>
          <a:stretch>
            <a:fillRect/>
          </a:stretch>
        </p:blipFill>
        <p:spPr bwMode="auto">
          <a:xfrm>
            <a:off x="0" y="0"/>
            <a:ext cx="9144000" cy="6896100"/>
          </a:xfrm>
          <a:prstGeom prst="rect">
            <a:avLst/>
          </a:prstGeom>
          <a:noFill/>
          <a:ln w="9525">
            <a:noFill/>
            <a:miter lim="800000"/>
            <a:headEnd/>
            <a:tailEnd/>
          </a:ln>
        </p:spPr>
      </p:pic>
      <p:sp>
        <p:nvSpPr>
          <p:cNvPr id="40963" name="WordArt 5"/>
          <p:cNvSpPr>
            <a:spLocks noChangeArrowheads="1" noChangeShapeType="1" noTextEdit="1"/>
          </p:cNvSpPr>
          <p:nvPr/>
        </p:nvSpPr>
        <p:spPr bwMode="auto">
          <a:xfrm>
            <a:off x="4751388" y="857250"/>
            <a:ext cx="4392612"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1"/>
          <p:cNvSpPr>
            <a:spLocks noChangeArrowheads="1"/>
          </p:cNvSpPr>
          <p:nvPr/>
        </p:nvSpPr>
        <p:spPr bwMode="auto">
          <a:xfrm>
            <a:off x="142844" y="214290"/>
            <a:ext cx="8715376" cy="6555641"/>
          </a:xfrm>
          <a:prstGeom prst="rect">
            <a:avLst/>
          </a:prstGeom>
          <a:noFill/>
          <a:ln w="9525">
            <a:noFill/>
            <a:miter lim="800000"/>
            <a:headEnd/>
            <a:tailEnd/>
          </a:ln>
          <a:effectLst>
            <a:softEdge rad="63500"/>
          </a:effectLst>
        </p:spPr>
        <p:txBody>
          <a:bodyPr wrap="square" anchor="ctr">
            <a:spAutoFit/>
          </a:bodyPr>
          <a:lstStyle/>
          <a:p>
            <a:r>
              <a:rPr lang="it-IT" sz="4000" b="1" i="1" dirty="0">
                <a:solidFill>
                  <a:srgbClr val="FF0000"/>
                </a:solidFill>
                <a:effectLst>
                  <a:outerShdw blurRad="38100" dist="38100" dir="2700000" algn="tl">
                    <a:srgbClr val="000000">
                      <a:alpha val="43137"/>
                    </a:srgbClr>
                  </a:outerShdw>
                </a:effectLst>
                <a:latin typeface="Arial" charset="0"/>
                <a:ea typeface="Times New Roman" pitchFamily="18" charset="0"/>
                <a:cs typeface="Arial" charset="0"/>
              </a:rPr>
              <a:t>Dal libro del profeta </a:t>
            </a:r>
            <a:r>
              <a:rPr lang="it-IT" sz="4000" b="1" i="1" dirty="0" err="1" smtClean="0">
                <a:solidFill>
                  <a:srgbClr val="FF0000"/>
                </a:solidFill>
                <a:effectLst>
                  <a:outerShdw blurRad="38100" dist="38100" dir="2700000" algn="tl">
                    <a:srgbClr val="000000">
                      <a:alpha val="43137"/>
                    </a:srgbClr>
                  </a:outerShdw>
                </a:effectLst>
                <a:latin typeface="Arial" charset="0"/>
                <a:ea typeface="Times New Roman" pitchFamily="18" charset="0"/>
                <a:cs typeface="Arial" charset="0"/>
              </a:rPr>
              <a:t>Baruc</a:t>
            </a:r>
            <a:endParaRPr lang="it-IT" sz="4000" b="1" i="1" dirty="0">
              <a:solidFill>
                <a:srgbClr val="FF0000"/>
              </a:solidFill>
              <a:effectLst>
                <a:outerShdw blurRad="38100" dist="38100" dir="2700000" algn="tl">
                  <a:srgbClr val="000000">
                    <a:alpha val="43137"/>
                  </a:srgbClr>
                </a:outerShdw>
              </a:effectLst>
              <a:latin typeface="Arial" charset="0"/>
              <a:ea typeface="Times New Roman" pitchFamily="18" charset="0"/>
              <a:cs typeface="Arial" charset="0"/>
            </a:endParaRPr>
          </a:p>
          <a:p>
            <a:endParaRPr lang="it-IT" sz="2000" b="1" dirty="0">
              <a:solidFill>
                <a:srgbClr val="FF0000"/>
              </a:solidFill>
              <a:effectLst>
                <a:outerShdw blurRad="38100" dist="38100" dir="2700000" algn="tl">
                  <a:srgbClr val="000000">
                    <a:alpha val="43137"/>
                  </a:srgbClr>
                </a:outerShdw>
              </a:effectLst>
              <a:latin typeface="Arial" charset="0"/>
              <a:ea typeface="Times New Roman" pitchFamily="18" charset="0"/>
              <a:cs typeface="Arial" charset="0"/>
            </a:endParaRPr>
          </a:p>
          <a:p>
            <a:r>
              <a:rPr lang="it-IT" sz="4000" b="1" dirty="0" smtClean="0">
                <a:solidFill>
                  <a:srgbClr val="FF0000"/>
                </a:solidFill>
                <a:effectLst>
                  <a:outerShdw blurRad="38100" dist="38100" dir="2700000" algn="tl">
                    <a:srgbClr val="000000">
                      <a:alpha val="43137"/>
                    </a:srgbClr>
                  </a:outerShdw>
                </a:effectLst>
                <a:latin typeface="Arial" charset="0"/>
                <a:ea typeface="Times New Roman" pitchFamily="18" charset="0"/>
                <a:cs typeface="Arial" charset="0"/>
              </a:rPr>
              <a:t>Deponi, o Gerusalemme, la veste del lutto e dell’afflizione, rivèstiti dello splendore della gloria che ti viene da Dio per sempre. Avvolgiti nel manto della giustizia di Dio, metti sul tuo capo il diadema di gloria dell’Eterno, perché Dio mostrerà il tuo splendore a ogni creatura sotto il cielo. </a:t>
            </a:r>
            <a:endParaRPr lang="it-IT" sz="4000" b="1" dirty="0">
              <a:effectLst>
                <a:outerShdw blurRad="38100" dist="38100" dir="2700000" algn="tl">
                  <a:srgbClr val="000000">
                    <a:alpha val="43137"/>
                  </a:srgbClr>
                </a:outerShdw>
              </a:effectLst>
              <a:latin typeface="Arial" charset="0"/>
              <a:ea typeface="Times New Roman" pitchFamily="18" charset="0"/>
              <a:cs typeface="Arial" charset="0"/>
            </a:endParaRPr>
          </a:p>
        </p:txBody>
      </p:sp>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86874" cy="5016758"/>
          </a:xfrm>
          <a:prstGeom prst="rect">
            <a:avLst/>
          </a:prstGeom>
        </p:spPr>
        <p:txBody>
          <a:bodyPr wrap="square">
            <a:spAutoFit/>
          </a:bodyPr>
          <a:lstStyle/>
          <a:p>
            <a:pPr lvl="0"/>
            <a:r>
              <a:rPr lang="it-IT" sz="4000" b="1" dirty="0" smtClean="0">
                <a:solidFill>
                  <a:srgbClr val="FF0000"/>
                </a:solidFill>
                <a:effectLst>
                  <a:outerShdw blurRad="38100" dist="38100" dir="2700000" algn="tl">
                    <a:srgbClr val="000000">
                      <a:alpha val="43137"/>
                    </a:srgbClr>
                  </a:outerShdw>
                </a:effectLst>
                <a:latin typeface="Arial" charset="0"/>
                <a:ea typeface="Times New Roman" pitchFamily="18" charset="0"/>
                <a:cs typeface="Arial" charset="0"/>
              </a:rPr>
              <a:t>Sarai chiamata da Dio per sempre: «Pace di giustizia» e «Gloria di pietà». Sorgi, o Gerusalemme, sta’ in piedi sull’altura e guarda verso oriente; vedi i tuoi figli riuniti, dal tramonto del sole fino al suo sorgere, alla parola del Santo, esultanti per il ricordo di Dio. </a:t>
            </a:r>
            <a:endParaRPr lang="it-IT" sz="4000" b="1" dirty="0" smtClean="0">
              <a:solidFill>
                <a:srgbClr val="000000"/>
              </a:solidFill>
              <a:effectLst>
                <a:outerShdw blurRad="38100" dist="38100" dir="2700000" algn="tl">
                  <a:srgbClr val="000000">
                    <a:alpha val="43137"/>
                  </a:srgbClr>
                </a:outerShdw>
              </a:effectLst>
              <a:latin typeface="Arial" charset="0"/>
              <a:ea typeface="Times New Roman" pitchFamily="18" charset="0"/>
              <a:cs typeface="Arial" charset="0"/>
            </a:endParaRPr>
          </a:p>
        </p:txBody>
      </p:sp>
    </p:spTree>
  </p:cSld>
  <p:clrMapOvr>
    <a:masterClrMapping/>
  </p:clrMapOvr>
  <p:transition spd="slow">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0"/>
            <a:ext cx="8786874" cy="5632311"/>
          </a:xfrm>
          <a:prstGeom prst="rect">
            <a:avLst/>
          </a:prstGeom>
        </p:spPr>
        <p:txBody>
          <a:bodyPr wrap="square">
            <a:spAutoFit/>
          </a:bodyPr>
          <a:lstStyle/>
          <a:p>
            <a:pPr lvl="0"/>
            <a:r>
              <a:rPr lang="it-IT" sz="4000" b="1" dirty="0" smtClean="0">
                <a:solidFill>
                  <a:srgbClr val="FF0000"/>
                </a:solidFill>
                <a:effectLst>
                  <a:outerShdw blurRad="38100" dist="38100" dir="2700000" algn="tl">
                    <a:srgbClr val="000000">
                      <a:alpha val="43137"/>
                    </a:srgbClr>
                  </a:outerShdw>
                </a:effectLst>
                <a:latin typeface="Arial" charset="0"/>
                <a:ea typeface="Times New Roman" pitchFamily="18" charset="0"/>
                <a:cs typeface="Arial" charset="0"/>
              </a:rPr>
              <a:t>Si sono allontanati da te a piedi, incalzati dai nemici; ora Dio te li riconduce in trionfo come sopra un trono regale. Poiché Dio ha deciso di spianare ogni alta montagna e le rupi perenni, di colmare le valli livellando il terreno, perché Israele proceda sicuro sotto la gloria di Dio. </a:t>
            </a:r>
            <a:endParaRPr lang="it-IT" sz="4000" b="1" dirty="0" smtClean="0">
              <a:solidFill>
                <a:srgbClr val="000000"/>
              </a:solidFill>
              <a:effectLst>
                <a:outerShdw blurRad="38100" dist="38100" dir="2700000" algn="tl">
                  <a:srgbClr val="000000">
                    <a:alpha val="43137"/>
                  </a:srgbClr>
                </a:outerShdw>
              </a:effectLst>
              <a:latin typeface="Arial" charset="0"/>
              <a:ea typeface="Times New Roman" pitchFamily="18" charset="0"/>
              <a:cs typeface="Arial" charset="0"/>
            </a:endParaRPr>
          </a:p>
        </p:txBody>
      </p:sp>
    </p:spTree>
  </p:cSld>
  <p:clrMapOvr>
    <a:masterClrMapping/>
  </p:clrMapOvr>
  <p:transition spd="slow">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214290"/>
            <a:ext cx="8858312" cy="6247864"/>
          </a:xfrm>
          <a:prstGeom prst="rect">
            <a:avLst/>
          </a:prstGeom>
        </p:spPr>
        <p:txBody>
          <a:bodyPr wrap="square">
            <a:spAutoFit/>
          </a:bodyPr>
          <a:lstStyle/>
          <a:p>
            <a:pPr lvl="0"/>
            <a:r>
              <a:rPr lang="it-IT" sz="4000" b="1" dirty="0" smtClean="0">
                <a:solidFill>
                  <a:srgbClr val="FF0000"/>
                </a:solidFill>
                <a:effectLst>
                  <a:outerShdw blurRad="38100" dist="38100" dir="2700000" algn="tl">
                    <a:srgbClr val="000000">
                      <a:alpha val="43137"/>
                    </a:srgbClr>
                  </a:outerShdw>
                </a:effectLst>
                <a:latin typeface="Arial" charset="0"/>
                <a:ea typeface="Times New Roman" pitchFamily="18" charset="0"/>
                <a:cs typeface="Arial" charset="0"/>
              </a:rPr>
              <a:t>Anche le selve e ogni albero odoroso hanno fatto ombra a Israele per comando di Dio. Perché Dio ricondurrà Israele con gioia alla luce della sua gloria, con la misericordia e la giustizia che vengono da lui.</a:t>
            </a:r>
          </a:p>
          <a:p>
            <a:pPr lvl="0"/>
            <a:endParaRPr lang="it-IT" sz="4000" dirty="0" smtClean="0">
              <a:solidFill>
                <a:srgbClr val="000000"/>
              </a:solidFill>
              <a:latin typeface="Arial" charset="0"/>
              <a:ea typeface="Times New Roman" pitchFamily="18" charset="0"/>
              <a:cs typeface="Arial" charset="0"/>
            </a:endParaRPr>
          </a:p>
          <a:p>
            <a:pPr lvl="0">
              <a:defRPr/>
            </a:pPr>
            <a:r>
              <a:rPr lang="it-IT" sz="4000" dirty="0" smtClean="0">
                <a:solidFill>
                  <a:srgbClr val="000000"/>
                </a:solidFill>
                <a:latin typeface="Arial" charset="0"/>
                <a:ea typeface="Times New Roman" pitchFamily="18" charset="0"/>
                <a:cs typeface="Arial" charset="0"/>
              </a:rPr>
              <a:t>Parola di Dio.	</a:t>
            </a:r>
          </a:p>
          <a:p>
            <a:pPr lvl="0">
              <a:defRPr/>
            </a:pPr>
            <a:r>
              <a:rPr lang="it-IT" sz="4000" b="1" dirty="0" smtClean="0">
                <a:solidFill>
                  <a:srgbClr val="000000"/>
                </a:solidFill>
                <a:effectLst>
                  <a:outerShdw blurRad="38100" dist="38100" dir="2700000" algn="tl">
                    <a:srgbClr val="000000">
                      <a:alpha val="43137"/>
                    </a:srgbClr>
                  </a:outerShdw>
                </a:effectLst>
                <a:latin typeface="Arial" charset="0"/>
                <a:ea typeface="Times New Roman" pitchFamily="18" charset="0"/>
                <a:cs typeface="Arial" charset="0"/>
              </a:rPr>
              <a:t>Rendiamo grazie a Dio.</a:t>
            </a:r>
            <a:endParaRPr lang="it-IT" sz="4000" b="1" dirty="0" smtClean="0">
              <a:solidFill>
                <a:srgbClr val="000000"/>
              </a:solidFill>
              <a:effectLst>
                <a:outerShdw blurRad="38100" dist="38100" dir="2700000" algn="tl">
                  <a:srgbClr val="000000">
                    <a:alpha val="43137"/>
                  </a:srgbClr>
                </a:outerShdw>
              </a:effectLst>
              <a:latin typeface="Arial" charset="0"/>
              <a:ea typeface="Times New Roman" pitchFamily="18" charset="0"/>
              <a:cs typeface="Arial" charset="0"/>
            </a:endParaRPr>
          </a:p>
        </p:txBody>
      </p:sp>
    </p:spTree>
  </p:cSld>
  <p:clrMapOvr>
    <a:masterClrMapping/>
  </p:clrMapOvr>
  <p:transition spd="slow">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Mostra immagine a dimensione intera">
            <a:hlinkClick r:id="rId2"/>
          </p:cNvPr>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075" name="Text Box 3"/>
          <p:cNvSpPr txBox="1">
            <a:spLocks noChangeArrowheads="1"/>
          </p:cNvSpPr>
          <p:nvPr/>
        </p:nvSpPr>
        <p:spPr bwMode="auto">
          <a:xfrm>
            <a:off x="0" y="0"/>
            <a:ext cx="8775700" cy="1108075"/>
          </a:xfrm>
          <a:prstGeom prst="rect">
            <a:avLst/>
          </a:prstGeom>
          <a:noFill/>
          <a:ln w="9525">
            <a:noFill/>
            <a:miter lim="800000"/>
            <a:headEnd/>
            <a:tailEnd/>
          </a:ln>
          <a:effectLst>
            <a:outerShdw dist="45791" dir="3378596" algn="ctr" rotWithShape="0">
              <a:schemeClr val="tx1">
                <a:alpha val="50000"/>
              </a:schemeClr>
            </a:outerShdw>
          </a:effectLst>
        </p:spPr>
        <p:txBody>
          <a:bodyPr wrap="none">
            <a:spAutoFit/>
          </a:bodyPr>
          <a:lstStyle/>
          <a:p>
            <a:pPr>
              <a:defRPr/>
            </a:pPr>
            <a:r>
              <a:rPr lang="ca-ES" sz="6600" b="1" i="1" dirty="0">
                <a:solidFill>
                  <a:schemeClr val="bg1"/>
                </a:solidFill>
                <a:latin typeface="Comic Sans MS" pitchFamily="66" charset="0"/>
              </a:rPr>
              <a:t> Salmo responsoriale</a:t>
            </a:r>
            <a:r>
              <a:rPr lang="ca-ES" sz="2800" b="1" i="1" dirty="0">
                <a:solidFill>
                  <a:schemeClr val="bg1"/>
                </a:solidFill>
                <a:latin typeface="Comic Sans MS" pitchFamily="66" charset="0"/>
              </a:rPr>
              <a:t> </a:t>
            </a:r>
            <a:endParaRPr lang="ca-ES" sz="6600" b="1" i="1" dirty="0">
              <a:solidFill>
                <a:schemeClr val="bg1"/>
              </a:solidFill>
              <a:latin typeface="Comic Sans MS" pitchFamily="66" charset="0"/>
            </a:endParaRPr>
          </a:p>
        </p:txBody>
      </p:sp>
      <p:sp>
        <p:nvSpPr>
          <p:cNvPr id="3077" name="Rectangle 5"/>
          <p:cNvSpPr>
            <a:spLocks noChangeArrowheads="1"/>
          </p:cNvSpPr>
          <p:nvPr/>
        </p:nvSpPr>
        <p:spPr bwMode="auto">
          <a:xfrm>
            <a:off x="357188" y="3071813"/>
            <a:ext cx="8501062" cy="3170099"/>
          </a:xfrm>
          <a:prstGeom prst="rect">
            <a:avLst/>
          </a:prstGeom>
          <a:solidFill>
            <a:schemeClr val="bg1">
              <a:alpha val="50000"/>
            </a:schemeClr>
          </a:solidFill>
          <a:ln w="9525">
            <a:noFill/>
            <a:miter lim="800000"/>
            <a:headEnd/>
            <a:tailEnd/>
          </a:ln>
          <a:effectLst/>
        </p:spPr>
        <p:txBody>
          <a:bodyPr>
            <a:spAutoFit/>
          </a:bodyPr>
          <a:lstStyle/>
          <a:p>
            <a:pPr>
              <a:defRPr/>
            </a:pPr>
            <a:r>
              <a:rPr lang="it-IT" sz="4000" b="1" i="1" dirty="0" smtClean="0">
                <a:solidFill>
                  <a:srgbClr val="0000D1"/>
                </a:solidFill>
                <a:effectLst>
                  <a:outerShdw blurRad="38100" dist="38100" dir="2700000" algn="tl">
                    <a:srgbClr val="C0C0C0"/>
                  </a:outerShdw>
                </a:effectLst>
                <a:latin typeface="Comic Sans MS" pitchFamily="66" charset="0"/>
              </a:rPr>
              <a:t>Quando il Signore ristabilì la sorte di Sion, ci sembrava di sognare. Allora la nostra bocca si riempì di sorriso, la nostra lingua di gioia. </a:t>
            </a:r>
            <a:endParaRPr lang="ca-ES" sz="4000" b="1" i="1" dirty="0">
              <a:solidFill>
                <a:srgbClr val="0710BA"/>
              </a:solidFill>
              <a:effectLst>
                <a:outerShdw blurRad="38100" dist="38100" dir="2700000" algn="tl">
                  <a:srgbClr val="C0C0C0"/>
                </a:outerShdw>
              </a:effectLst>
              <a:latin typeface="Comic Sans MS" pitchFamily="66" charset="0"/>
            </a:endParaRPr>
          </a:p>
        </p:txBody>
      </p:sp>
      <p:sp>
        <p:nvSpPr>
          <p:cNvPr id="6" name="Rectangle 4"/>
          <p:cNvSpPr>
            <a:spLocks noChangeArrowheads="1"/>
          </p:cNvSpPr>
          <p:nvPr/>
        </p:nvSpPr>
        <p:spPr bwMode="auto">
          <a:xfrm>
            <a:off x="3071802" y="1143000"/>
            <a:ext cx="6072198" cy="1323439"/>
          </a:xfrm>
          <a:prstGeom prst="rect">
            <a:avLst/>
          </a:prstGeom>
          <a:solidFill>
            <a:srgbClr val="0000D1">
              <a:alpha val="36863"/>
            </a:srgbClr>
          </a:solidFill>
          <a:ln w="9525">
            <a:noFill/>
            <a:miter lim="800000"/>
            <a:headEnd/>
            <a:tailEnd/>
          </a:ln>
          <a:effectLst/>
        </p:spPr>
        <p:txBody>
          <a:bodyPr wrap="square">
            <a:spAutoFit/>
          </a:bodyPr>
          <a:lstStyle/>
          <a:p>
            <a:pPr>
              <a:defRPr/>
            </a:pPr>
            <a:r>
              <a:rPr lang="it-IT" sz="4000" b="1" i="1" dirty="0" smtClean="0">
                <a:solidFill>
                  <a:schemeClr val="bg1"/>
                </a:solidFill>
                <a:effectLst>
                  <a:outerShdw blurRad="38100" dist="38100" dir="2700000" algn="tl">
                    <a:srgbClr val="000000"/>
                  </a:outerShdw>
                </a:effectLst>
                <a:latin typeface="Comic Sans MS" pitchFamily="66" charset="0"/>
              </a:rPr>
              <a:t>Grandi cose * ha fatto </a:t>
            </a:r>
          </a:p>
          <a:p>
            <a:pPr>
              <a:defRPr/>
            </a:pPr>
            <a:r>
              <a:rPr lang="it-IT" sz="4000" b="1" i="1" dirty="0" smtClean="0">
                <a:solidFill>
                  <a:schemeClr val="bg1"/>
                </a:solidFill>
                <a:effectLst>
                  <a:outerShdw blurRad="38100" dist="38100" dir="2700000" algn="tl">
                    <a:srgbClr val="000000"/>
                  </a:outerShdw>
                </a:effectLst>
                <a:latin typeface="Comic Sans MS" pitchFamily="66" charset="0"/>
              </a:rPr>
              <a:t>il Signore per noi.</a:t>
            </a:r>
          </a:p>
        </p:txBody>
      </p:sp>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N:\05 Fotografie\Gite\Terrasanta\Terrasanta 2005\Terrasanta 2005 326.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6147" name="Rectangle 3"/>
          <p:cNvSpPr>
            <a:spLocks noChangeArrowheads="1"/>
          </p:cNvSpPr>
          <p:nvPr/>
        </p:nvSpPr>
        <p:spPr bwMode="auto">
          <a:xfrm>
            <a:off x="1143000" y="2786063"/>
            <a:ext cx="8001000" cy="3170099"/>
          </a:xfrm>
          <a:prstGeom prst="rect">
            <a:avLst/>
          </a:prstGeom>
          <a:solidFill>
            <a:srgbClr val="00B0F0">
              <a:alpha val="56078"/>
            </a:srgbClr>
          </a:solidFill>
          <a:ln w="9525">
            <a:noFill/>
            <a:miter lim="800000"/>
            <a:headEnd/>
            <a:tailEnd/>
          </a:ln>
          <a:effectLst>
            <a:outerShdw dist="17961" dir="2700000" algn="ctr" rotWithShape="0">
              <a:schemeClr val="bg1"/>
            </a:outerShdw>
          </a:effectLst>
        </p:spPr>
        <p:txBody>
          <a:bodyPr>
            <a:spAutoFit/>
          </a:bodyPr>
          <a:lstStyle/>
          <a:p>
            <a:pPr>
              <a:defRPr/>
            </a:pPr>
            <a:r>
              <a:rPr lang="it-IT" sz="4000" b="1" i="1" dirty="0" smtClean="0">
                <a:latin typeface="Comic Sans MS" pitchFamily="66" charset="0"/>
              </a:rPr>
              <a:t>Allora si diceva tra le genti: «Il Signore ha fatto grandi cose per loro». Grandi cose ha fatto il Signore per noi: eravamo pieni di gioia. </a:t>
            </a:r>
            <a:endParaRPr lang="ca-ES" sz="4000" i="1" dirty="0">
              <a:solidFill>
                <a:srgbClr val="000000"/>
              </a:solidFill>
              <a:latin typeface="Comic Sans MS" pitchFamily="66" charset="0"/>
            </a:endParaRPr>
          </a:p>
        </p:txBody>
      </p:sp>
      <p:sp>
        <p:nvSpPr>
          <p:cNvPr id="6" name="Rectangle 4"/>
          <p:cNvSpPr>
            <a:spLocks noChangeArrowheads="1"/>
          </p:cNvSpPr>
          <p:nvPr/>
        </p:nvSpPr>
        <p:spPr bwMode="auto">
          <a:xfrm>
            <a:off x="3071802" y="1143000"/>
            <a:ext cx="6072198" cy="1323439"/>
          </a:xfrm>
          <a:prstGeom prst="rect">
            <a:avLst/>
          </a:prstGeom>
          <a:solidFill>
            <a:srgbClr val="0000D1">
              <a:alpha val="36863"/>
            </a:srgbClr>
          </a:solidFill>
          <a:ln w="9525">
            <a:noFill/>
            <a:miter lim="800000"/>
            <a:headEnd/>
            <a:tailEnd/>
          </a:ln>
          <a:effectLst/>
        </p:spPr>
        <p:txBody>
          <a:bodyPr wrap="square">
            <a:spAutoFit/>
          </a:bodyPr>
          <a:lstStyle/>
          <a:p>
            <a:pPr>
              <a:defRPr/>
            </a:pPr>
            <a:r>
              <a:rPr lang="it-IT" sz="4000" b="1" i="1" dirty="0" smtClean="0">
                <a:solidFill>
                  <a:schemeClr val="bg1"/>
                </a:solidFill>
                <a:effectLst>
                  <a:outerShdw blurRad="38100" dist="38100" dir="2700000" algn="tl">
                    <a:srgbClr val="000000"/>
                  </a:outerShdw>
                </a:effectLst>
                <a:latin typeface="Comic Sans MS" pitchFamily="66" charset="0"/>
              </a:rPr>
              <a:t>Grandi cose * ha fatto </a:t>
            </a:r>
          </a:p>
          <a:p>
            <a:pPr>
              <a:defRPr/>
            </a:pPr>
            <a:r>
              <a:rPr lang="it-IT" sz="4000" b="1" i="1" dirty="0" smtClean="0">
                <a:solidFill>
                  <a:schemeClr val="bg1"/>
                </a:solidFill>
                <a:effectLst>
                  <a:outerShdw blurRad="38100" dist="38100" dir="2700000" algn="tl">
                    <a:srgbClr val="000000"/>
                  </a:outerShdw>
                </a:effectLst>
                <a:latin typeface="Comic Sans MS" pitchFamily="66" charset="0"/>
              </a:rPr>
              <a:t>il Signore per noi.</a:t>
            </a:r>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oto_universo_50"/>
          <p:cNvPicPr>
            <a:picLocks noChangeAspect="1" noChangeArrowheads="1"/>
          </p:cNvPicPr>
          <p:nvPr/>
        </p:nvPicPr>
        <p:blipFill>
          <a:blip r:embed="rId2"/>
          <a:srcRect/>
          <a:stretch>
            <a:fillRect/>
          </a:stretch>
        </p:blipFill>
        <p:spPr bwMode="auto">
          <a:xfrm>
            <a:off x="0" y="-1588"/>
            <a:ext cx="9144000" cy="6859588"/>
          </a:xfrm>
          <a:prstGeom prst="rect">
            <a:avLst/>
          </a:prstGeom>
          <a:noFill/>
          <a:ln w="9525">
            <a:noFill/>
            <a:miter lim="800000"/>
            <a:headEnd/>
            <a:tailEnd/>
          </a:ln>
        </p:spPr>
      </p:pic>
      <p:sp>
        <p:nvSpPr>
          <p:cNvPr id="29699" name="Text Box 3"/>
          <p:cNvSpPr txBox="1">
            <a:spLocks noChangeArrowheads="1"/>
          </p:cNvSpPr>
          <p:nvPr/>
        </p:nvSpPr>
        <p:spPr bwMode="auto">
          <a:xfrm>
            <a:off x="285720" y="0"/>
            <a:ext cx="3459193" cy="2554545"/>
          </a:xfrm>
          <a:prstGeom prst="rect">
            <a:avLst/>
          </a:prstGeom>
          <a:noFill/>
          <a:ln w="9525">
            <a:noFill/>
            <a:miter lim="800000"/>
            <a:headEnd/>
            <a:tailEnd/>
          </a:ln>
        </p:spPr>
        <p:txBody>
          <a:bodyPr wrap="square">
            <a:spAutoFit/>
          </a:bodyPr>
          <a:lstStyle/>
          <a:p>
            <a:pPr eaLnBrk="1" hangingPunct="1">
              <a:spcBef>
                <a:spcPct val="50000"/>
              </a:spcBef>
            </a:pPr>
            <a:r>
              <a:rPr lang="it-IT" sz="4000" b="1" dirty="0">
                <a:solidFill>
                  <a:srgbClr val="66FF33"/>
                </a:solidFill>
                <a:effectLst>
                  <a:outerShdw blurRad="38100" dist="38100" dir="2700000" algn="tl">
                    <a:srgbClr val="000000">
                      <a:alpha val="43137"/>
                    </a:srgbClr>
                  </a:outerShdw>
                </a:effectLst>
                <a:latin typeface="Arial" charset="0"/>
              </a:rPr>
              <a:t>io vedo </a:t>
            </a:r>
            <a:endParaRPr lang="it-IT" sz="4000" b="1" dirty="0" smtClean="0">
              <a:solidFill>
                <a:srgbClr val="66FF33"/>
              </a:solidFill>
              <a:effectLst>
                <a:outerShdw blurRad="38100" dist="38100" dir="2700000" algn="tl">
                  <a:srgbClr val="000000">
                    <a:alpha val="43137"/>
                  </a:srgbClr>
                </a:outerShdw>
              </a:effectLst>
              <a:latin typeface="Arial" charset="0"/>
            </a:endParaRPr>
          </a:p>
          <a:p>
            <a:pPr eaLnBrk="1" hangingPunct="1">
              <a:spcBef>
                <a:spcPct val="50000"/>
              </a:spcBef>
            </a:pPr>
            <a:r>
              <a:rPr lang="it-IT" sz="4000" b="1" dirty="0" smtClean="0">
                <a:solidFill>
                  <a:srgbClr val="66FF33"/>
                </a:solidFill>
                <a:effectLst>
                  <a:outerShdw blurRad="38100" dist="38100" dir="2700000" algn="tl">
                    <a:srgbClr val="000000">
                      <a:alpha val="43137"/>
                    </a:srgbClr>
                  </a:outerShdw>
                </a:effectLst>
                <a:latin typeface="Arial" charset="0"/>
              </a:rPr>
              <a:t>la </a:t>
            </a:r>
            <a:r>
              <a:rPr lang="it-IT" sz="4000" b="1" dirty="0">
                <a:solidFill>
                  <a:srgbClr val="66FF33"/>
                </a:solidFill>
                <a:effectLst>
                  <a:outerShdw blurRad="38100" dist="38100" dir="2700000" algn="tl">
                    <a:srgbClr val="000000">
                      <a:alpha val="43137"/>
                    </a:srgbClr>
                  </a:outerShdw>
                </a:effectLst>
                <a:latin typeface="Arial" charset="0"/>
              </a:rPr>
              <a:t>terra </a:t>
            </a:r>
            <a:endParaRPr lang="it-IT" sz="4000" b="1" dirty="0" smtClean="0">
              <a:solidFill>
                <a:srgbClr val="66FF33"/>
              </a:solidFill>
              <a:effectLst>
                <a:outerShdw blurRad="38100" dist="38100" dir="2700000" algn="tl">
                  <a:srgbClr val="000000">
                    <a:alpha val="43137"/>
                  </a:srgbClr>
                </a:outerShdw>
              </a:effectLst>
              <a:latin typeface="Arial" charset="0"/>
            </a:endParaRPr>
          </a:p>
          <a:p>
            <a:pPr eaLnBrk="1" hangingPunct="1">
              <a:spcBef>
                <a:spcPct val="50000"/>
              </a:spcBef>
            </a:pPr>
            <a:r>
              <a:rPr lang="it-IT" sz="4000" b="1" dirty="0" smtClean="0">
                <a:solidFill>
                  <a:srgbClr val="66FF33"/>
                </a:solidFill>
                <a:effectLst>
                  <a:outerShdw blurRad="38100" dist="38100" dir="2700000" algn="tl">
                    <a:srgbClr val="000000">
                      <a:alpha val="43137"/>
                    </a:srgbClr>
                  </a:outerShdw>
                </a:effectLst>
                <a:latin typeface="Arial" charset="0"/>
              </a:rPr>
              <a:t>esultare</a:t>
            </a:r>
            <a:r>
              <a:rPr lang="it-IT" sz="4000" b="1" dirty="0">
                <a:solidFill>
                  <a:srgbClr val="66FF33"/>
                </a:solidFill>
                <a:effectLst>
                  <a:outerShdw blurRad="38100" dist="38100" dir="2700000" algn="tl">
                    <a:srgbClr val="000000">
                      <a:alpha val="43137"/>
                    </a:srgbClr>
                  </a:outerShdw>
                </a:effectLst>
                <a:latin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29699"/>
                                        </p:tgtEl>
                                        <p:attrNameLst>
                                          <p:attrName>style.visibility</p:attrName>
                                        </p:attrNameLst>
                                      </p:cBhvr>
                                      <p:to>
                                        <p:strVal val="visible"/>
                                      </p:to>
                                    </p:set>
                                    <p:anim calcmode="lin" valueType="num">
                                      <p:cBhvr additive="base">
                                        <p:cTn id="7" dur="2000" fill="hold"/>
                                        <p:tgtEl>
                                          <p:spTgt spid="29699"/>
                                        </p:tgtEl>
                                        <p:attrNameLst>
                                          <p:attrName>ppt_x</p:attrName>
                                        </p:attrNameLst>
                                      </p:cBhvr>
                                      <p:tavLst>
                                        <p:tav tm="0">
                                          <p:val>
                                            <p:strVal val="#ppt_x"/>
                                          </p:val>
                                        </p:tav>
                                        <p:tav tm="100000">
                                          <p:val>
                                            <p:strVal val="#ppt_x"/>
                                          </p:val>
                                        </p:tav>
                                      </p:tavLst>
                                    </p:anim>
                                    <p:anim calcmode="lin" valueType="num">
                                      <p:cBhvr additive="base">
                                        <p:cTn id="8" dur="2000" fill="hold"/>
                                        <p:tgtEl>
                                          <p:spTgt spid="296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N:\05 Fotografie\Gite\Terrasanta\Terrasanta 2006\Terrasanta 2006 029.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5123" name="Rectangle 3"/>
          <p:cNvSpPr>
            <a:spLocks noChangeArrowheads="1"/>
          </p:cNvSpPr>
          <p:nvPr/>
        </p:nvSpPr>
        <p:spPr bwMode="auto">
          <a:xfrm>
            <a:off x="285750" y="3429000"/>
            <a:ext cx="8286750" cy="2554545"/>
          </a:xfrm>
          <a:prstGeom prst="rect">
            <a:avLst/>
          </a:prstGeom>
          <a:solidFill>
            <a:schemeClr val="accent1">
              <a:lumMod val="50000"/>
            </a:schemeClr>
          </a:solidFill>
          <a:ln w="9525">
            <a:noFill/>
            <a:miter lim="800000"/>
            <a:headEnd/>
            <a:tailEnd/>
          </a:ln>
          <a:effectLst>
            <a:outerShdw dist="35921" dir="2700000" algn="ctr" rotWithShape="0">
              <a:schemeClr val="tx1"/>
            </a:outerShdw>
            <a:softEdge rad="63500"/>
          </a:effectLst>
        </p:spPr>
        <p:txBody>
          <a:bodyPr>
            <a:spAutoFit/>
          </a:bodyPr>
          <a:lstStyle/>
          <a:p>
            <a:pPr>
              <a:defRPr/>
            </a:pPr>
            <a:r>
              <a:rPr lang="it-IT" sz="4000" b="1" i="1" dirty="0" smtClean="0">
                <a:solidFill>
                  <a:schemeClr val="bg1"/>
                </a:solidFill>
                <a:latin typeface="Comic Sans MS" pitchFamily="66" charset="0"/>
              </a:rPr>
              <a:t>Ristabilisci, Signore, la nostra sorte, come i torrenti del </a:t>
            </a:r>
            <a:r>
              <a:rPr lang="it-IT" sz="4000" b="1" i="1" dirty="0" err="1" smtClean="0">
                <a:solidFill>
                  <a:schemeClr val="bg1"/>
                </a:solidFill>
                <a:latin typeface="Comic Sans MS" pitchFamily="66" charset="0"/>
              </a:rPr>
              <a:t>Negheb</a:t>
            </a:r>
            <a:r>
              <a:rPr lang="it-IT" sz="4000" b="1" i="1" dirty="0" smtClean="0">
                <a:solidFill>
                  <a:schemeClr val="bg1"/>
                </a:solidFill>
                <a:latin typeface="Comic Sans MS" pitchFamily="66" charset="0"/>
              </a:rPr>
              <a:t>. Chi semina nelle lacrime mieterà nella gioia. </a:t>
            </a:r>
            <a:endParaRPr lang="ca-ES" sz="4000" b="1" i="1" dirty="0">
              <a:solidFill>
                <a:schemeClr val="bg1"/>
              </a:solidFill>
              <a:latin typeface="Comic Sans MS" pitchFamily="66" charset="0"/>
            </a:endParaRPr>
          </a:p>
        </p:txBody>
      </p:sp>
      <p:sp>
        <p:nvSpPr>
          <p:cNvPr id="6" name="Rectangle 4"/>
          <p:cNvSpPr>
            <a:spLocks noChangeArrowheads="1"/>
          </p:cNvSpPr>
          <p:nvPr/>
        </p:nvSpPr>
        <p:spPr bwMode="auto">
          <a:xfrm>
            <a:off x="3071802" y="1143000"/>
            <a:ext cx="6072198" cy="1323439"/>
          </a:xfrm>
          <a:prstGeom prst="rect">
            <a:avLst/>
          </a:prstGeom>
          <a:solidFill>
            <a:srgbClr val="0000D1">
              <a:alpha val="36863"/>
            </a:srgbClr>
          </a:solidFill>
          <a:ln w="9525">
            <a:noFill/>
            <a:miter lim="800000"/>
            <a:headEnd/>
            <a:tailEnd/>
          </a:ln>
          <a:effectLst/>
        </p:spPr>
        <p:txBody>
          <a:bodyPr wrap="square">
            <a:spAutoFit/>
          </a:bodyPr>
          <a:lstStyle/>
          <a:p>
            <a:pPr>
              <a:defRPr/>
            </a:pPr>
            <a:r>
              <a:rPr lang="it-IT" sz="4000" b="1" i="1" dirty="0" smtClean="0">
                <a:solidFill>
                  <a:schemeClr val="bg1"/>
                </a:solidFill>
                <a:effectLst>
                  <a:outerShdw blurRad="38100" dist="38100" dir="2700000" algn="tl">
                    <a:srgbClr val="000000"/>
                  </a:outerShdw>
                </a:effectLst>
                <a:latin typeface="Comic Sans MS" pitchFamily="66" charset="0"/>
              </a:rPr>
              <a:t>Grandi cose * ha fatto </a:t>
            </a:r>
          </a:p>
          <a:p>
            <a:pPr>
              <a:defRPr/>
            </a:pPr>
            <a:r>
              <a:rPr lang="it-IT" sz="4000" b="1" i="1" dirty="0" smtClean="0">
                <a:solidFill>
                  <a:schemeClr val="bg1"/>
                </a:solidFill>
                <a:effectLst>
                  <a:outerShdw blurRad="38100" dist="38100" dir="2700000" algn="tl">
                    <a:srgbClr val="000000"/>
                  </a:outerShdw>
                </a:effectLst>
                <a:latin typeface="Comic Sans MS" pitchFamily="66" charset="0"/>
              </a:rPr>
              <a:t>il Signore per noi.</a:t>
            </a:r>
          </a:p>
        </p:txBody>
      </p:sp>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http://www.mondodelgusto.it/allegati_upload_file/grano.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Rectangle 4"/>
          <p:cNvSpPr>
            <a:spLocks noChangeArrowheads="1"/>
          </p:cNvSpPr>
          <p:nvPr/>
        </p:nvSpPr>
        <p:spPr bwMode="auto">
          <a:xfrm>
            <a:off x="3071802" y="1143000"/>
            <a:ext cx="6072198" cy="1323439"/>
          </a:xfrm>
          <a:prstGeom prst="rect">
            <a:avLst/>
          </a:prstGeom>
          <a:solidFill>
            <a:srgbClr val="0000D1">
              <a:alpha val="36863"/>
            </a:srgbClr>
          </a:solidFill>
          <a:ln w="9525">
            <a:noFill/>
            <a:miter lim="800000"/>
            <a:headEnd/>
            <a:tailEnd/>
          </a:ln>
          <a:effectLst/>
        </p:spPr>
        <p:txBody>
          <a:bodyPr wrap="square">
            <a:spAutoFit/>
          </a:bodyPr>
          <a:lstStyle/>
          <a:p>
            <a:pPr>
              <a:defRPr/>
            </a:pPr>
            <a:r>
              <a:rPr lang="it-IT" sz="4000" b="1" i="1" dirty="0" smtClean="0">
                <a:solidFill>
                  <a:schemeClr val="bg1"/>
                </a:solidFill>
                <a:effectLst>
                  <a:outerShdw blurRad="38100" dist="38100" dir="2700000" algn="tl">
                    <a:srgbClr val="000000"/>
                  </a:outerShdw>
                </a:effectLst>
                <a:latin typeface="Comic Sans MS" pitchFamily="66" charset="0"/>
              </a:rPr>
              <a:t>Grandi cose * ha fatto </a:t>
            </a:r>
          </a:p>
          <a:p>
            <a:pPr>
              <a:defRPr/>
            </a:pPr>
            <a:r>
              <a:rPr lang="it-IT" sz="4000" b="1" i="1" dirty="0" smtClean="0">
                <a:solidFill>
                  <a:schemeClr val="bg1"/>
                </a:solidFill>
                <a:effectLst>
                  <a:outerShdw blurRad="38100" dist="38100" dir="2700000" algn="tl">
                    <a:srgbClr val="000000"/>
                  </a:outerShdw>
                </a:effectLst>
                <a:latin typeface="Comic Sans MS" pitchFamily="66" charset="0"/>
              </a:rPr>
              <a:t>il Signore per noi.</a:t>
            </a:r>
          </a:p>
        </p:txBody>
      </p:sp>
      <p:sp>
        <p:nvSpPr>
          <p:cNvPr id="3" name="Rectangle 3"/>
          <p:cNvSpPr>
            <a:spLocks noChangeArrowheads="1"/>
          </p:cNvSpPr>
          <p:nvPr/>
        </p:nvSpPr>
        <p:spPr bwMode="auto">
          <a:xfrm>
            <a:off x="285750" y="3429000"/>
            <a:ext cx="8286750" cy="2554545"/>
          </a:xfrm>
          <a:prstGeom prst="rect">
            <a:avLst/>
          </a:prstGeom>
          <a:solidFill>
            <a:schemeClr val="accent1">
              <a:lumMod val="50000"/>
            </a:schemeClr>
          </a:solidFill>
          <a:ln w="9525">
            <a:noFill/>
            <a:miter lim="800000"/>
            <a:headEnd/>
            <a:tailEnd/>
          </a:ln>
          <a:effectLst>
            <a:outerShdw dist="35921" dir="2700000" algn="ctr" rotWithShape="0">
              <a:schemeClr val="tx1"/>
            </a:outerShdw>
            <a:softEdge rad="63500"/>
          </a:effectLst>
        </p:spPr>
        <p:txBody>
          <a:bodyPr>
            <a:spAutoFit/>
          </a:bodyPr>
          <a:lstStyle/>
          <a:p>
            <a:pPr>
              <a:defRPr/>
            </a:pPr>
            <a:r>
              <a:rPr lang="it-IT" sz="4000" b="1" i="1" dirty="0" smtClean="0">
                <a:solidFill>
                  <a:schemeClr val="bg1"/>
                </a:solidFill>
                <a:latin typeface="Comic Sans MS" pitchFamily="66" charset="0"/>
              </a:rPr>
              <a:t>Nell’andare, se ne va piangendo, portando la semente da gettare, ma nel tornare, viene con gioia, portando i suoi covoni.</a:t>
            </a:r>
            <a:endParaRPr lang="ca-ES" sz="4000" b="1" i="1" dirty="0">
              <a:solidFill>
                <a:schemeClr val="bg1"/>
              </a:solidFill>
              <a:latin typeface="Comic Sans MS" pitchFamily="66" charset="0"/>
            </a:endParaRPr>
          </a:p>
        </p:txBody>
      </p:sp>
    </p:spTree>
  </p:cSld>
  <p:clrMapOvr>
    <a:masterClrMapping/>
  </p:clrMapOvr>
  <p:transition spd="slow">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G:\foto-video\2009\Corona Avvento 2009\071.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4515" name="WordArt 3"/>
          <p:cNvSpPr>
            <a:spLocks noChangeArrowheads="1" noChangeShapeType="1" noTextEdit="1"/>
          </p:cNvSpPr>
          <p:nvPr/>
        </p:nvSpPr>
        <p:spPr bwMode="auto">
          <a:xfrm>
            <a:off x="0" y="0"/>
            <a:ext cx="9144000" cy="6858000"/>
          </a:xfrm>
          <a:prstGeom prst="rect">
            <a:avLst/>
          </a:prstGeom>
        </p:spPr>
        <p:txBody>
          <a:bodyPr wrap="none" fromWordArt="1">
            <a:prstTxWarp prst="textCirclePour">
              <a:avLst>
                <a:gd name="adj1" fmla="val 10851900"/>
                <a:gd name="adj2" fmla="val 50000"/>
              </a:avLst>
            </a:prstTxWarp>
          </a:bodyPr>
          <a:lstStyle/>
          <a:p>
            <a:pPr algn="ctr"/>
            <a:r>
              <a:rPr lang="it-IT" sz="3600" i="1" kern="10">
                <a:ln w="9525">
                  <a:solidFill>
                    <a:srgbClr val="000000"/>
                  </a:solidFill>
                  <a:round/>
                  <a:headEnd/>
                  <a:tailEnd/>
                </a:ln>
                <a:solidFill>
                  <a:srgbClr val="FF0000"/>
                </a:solidFill>
                <a:effectLst>
                  <a:outerShdw dist="35921" dir="2700000" algn="ctr" rotWithShape="0">
                    <a:srgbClr val="808080">
                      <a:alpha val="79999"/>
                    </a:srgbClr>
                  </a:outerShdw>
                </a:effectLst>
                <a:latin typeface="Arial Black"/>
              </a:rPr>
              <a:t>   </a:t>
            </a:r>
          </a:p>
        </p:txBody>
      </p:sp>
      <p:sp>
        <p:nvSpPr>
          <p:cNvPr id="51204" name="WordArt 4"/>
          <p:cNvSpPr>
            <a:spLocks noChangeArrowheads="1" noChangeShapeType="1" noTextEdit="1"/>
          </p:cNvSpPr>
          <p:nvPr/>
        </p:nvSpPr>
        <p:spPr bwMode="auto">
          <a:xfrm>
            <a:off x="500063" y="0"/>
            <a:ext cx="8072437" cy="5429250"/>
          </a:xfrm>
          <a:prstGeom prst="rect">
            <a:avLst/>
          </a:prstGeom>
        </p:spPr>
        <p:txBody>
          <a:bodyPr wrap="none" fromWordArt="1">
            <a:prstTxWarp prst="textArchUpPour">
              <a:avLst>
                <a:gd name="adj1" fmla="val 10800004"/>
                <a:gd name="adj2" fmla="val 50000"/>
              </a:avLst>
            </a:prstTxWarp>
          </a:bodyPr>
          <a:lstStyle/>
          <a:p>
            <a:pPr algn="ctr" eaLnBrk="0" hangingPunct="0">
              <a:defRPr/>
            </a:pPr>
            <a:r>
              <a:rPr lang="it-IT" sz="3600" kern="10" dirty="0">
                <a:ln w="9525">
                  <a:solidFill>
                    <a:srgbClr val="000000"/>
                  </a:solidFill>
                  <a:round/>
                  <a:headEnd/>
                  <a:tailEnd/>
                </a:ln>
                <a:solidFill>
                  <a:srgbClr val="FF0000"/>
                </a:solidFill>
                <a:effectLst>
                  <a:glow rad="101600">
                    <a:srgbClr val="FFFFFF">
                      <a:alpha val="60000"/>
                    </a:srgbClr>
                  </a:glow>
                </a:effectLst>
                <a:latin typeface="Comic Sans MS"/>
                <a:cs typeface="+mn-cs"/>
              </a:rPr>
              <a:t>Corona</a:t>
            </a:r>
          </a:p>
        </p:txBody>
      </p:sp>
      <p:sp>
        <p:nvSpPr>
          <p:cNvPr id="51205" name="WordArt 5"/>
          <p:cNvSpPr>
            <a:spLocks noChangeArrowheads="1" noChangeShapeType="1" noTextEdit="1"/>
          </p:cNvSpPr>
          <p:nvPr/>
        </p:nvSpPr>
        <p:spPr bwMode="auto">
          <a:xfrm>
            <a:off x="285750" y="571500"/>
            <a:ext cx="8643938" cy="6072188"/>
          </a:xfrm>
          <a:prstGeom prst="rect">
            <a:avLst/>
          </a:prstGeom>
        </p:spPr>
        <p:txBody>
          <a:bodyPr wrap="none" fromWordArt="1">
            <a:prstTxWarp prst="textArchDownPour">
              <a:avLst>
                <a:gd name="adj1" fmla="val 67377"/>
                <a:gd name="adj2" fmla="val 50264"/>
              </a:avLst>
            </a:prstTxWarp>
          </a:bodyPr>
          <a:lstStyle/>
          <a:p>
            <a:pPr algn="ctr" eaLnBrk="0" hangingPunct="0">
              <a:defRPr/>
            </a:pPr>
            <a:r>
              <a:rPr lang="it-IT" sz="3600" kern="10" dirty="0">
                <a:ln w="9525">
                  <a:solidFill>
                    <a:srgbClr val="000000"/>
                  </a:solidFill>
                  <a:round/>
                  <a:headEnd/>
                  <a:tailEnd/>
                </a:ln>
                <a:solidFill>
                  <a:srgbClr val="FF0000"/>
                </a:solidFill>
                <a:effectLst>
                  <a:glow rad="101600">
                    <a:schemeClr val="bg1">
                      <a:alpha val="60000"/>
                    </a:schemeClr>
                  </a:glow>
                </a:effectLst>
                <a:latin typeface="Comic Sans MS"/>
                <a:cs typeface="+mn-cs"/>
              </a:rPr>
              <a:t>dell'Avvento</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fade">
                                      <p:cBhvr>
                                        <p:cTn id="7" dur="800" decel="100000"/>
                                        <p:tgtEl>
                                          <p:spTgt spid="51204"/>
                                        </p:tgtEl>
                                      </p:cBhvr>
                                    </p:animEffect>
                                    <p:anim calcmode="lin" valueType="num">
                                      <p:cBhvr>
                                        <p:cTn id="8" dur="800" decel="100000" fill="hold"/>
                                        <p:tgtEl>
                                          <p:spTgt spid="51204"/>
                                        </p:tgtEl>
                                        <p:attrNameLst>
                                          <p:attrName>style.rotation</p:attrName>
                                        </p:attrNameLst>
                                      </p:cBhvr>
                                      <p:tavLst>
                                        <p:tav tm="0">
                                          <p:val>
                                            <p:fltVal val="-90"/>
                                          </p:val>
                                        </p:tav>
                                        <p:tav tm="100000">
                                          <p:val>
                                            <p:fltVal val="0"/>
                                          </p:val>
                                        </p:tav>
                                      </p:tavLst>
                                    </p:anim>
                                    <p:anim calcmode="lin" valueType="num">
                                      <p:cBhvr>
                                        <p:cTn id="9" dur="800" decel="100000" fill="hold"/>
                                        <p:tgtEl>
                                          <p:spTgt spid="51204"/>
                                        </p:tgtEl>
                                        <p:attrNameLst>
                                          <p:attrName>ppt_x</p:attrName>
                                        </p:attrNameLst>
                                      </p:cBhvr>
                                      <p:tavLst>
                                        <p:tav tm="0">
                                          <p:val>
                                            <p:strVal val="#ppt_x+0.4"/>
                                          </p:val>
                                        </p:tav>
                                        <p:tav tm="100000">
                                          <p:val>
                                            <p:strVal val="#ppt_x-0.05"/>
                                          </p:val>
                                        </p:tav>
                                      </p:tavLst>
                                    </p:anim>
                                    <p:anim calcmode="lin" valueType="num">
                                      <p:cBhvr>
                                        <p:cTn id="10" dur="800" decel="100000" fill="hold"/>
                                        <p:tgtEl>
                                          <p:spTgt spid="5120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120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1204"/>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51205"/>
                                        </p:tgtEl>
                                        <p:attrNameLst>
                                          <p:attrName>style.visibility</p:attrName>
                                        </p:attrNameLst>
                                      </p:cBhvr>
                                      <p:to>
                                        <p:strVal val="visible"/>
                                      </p:to>
                                    </p:set>
                                    <p:animEffect transition="in" filter="fade">
                                      <p:cBhvr>
                                        <p:cTn id="15" dur="800" decel="100000"/>
                                        <p:tgtEl>
                                          <p:spTgt spid="51205"/>
                                        </p:tgtEl>
                                      </p:cBhvr>
                                    </p:animEffect>
                                    <p:anim calcmode="lin" valueType="num">
                                      <p:cBhvr>
                                        <p:cTn id="16" dur="800" decel="100000" fill="hold"/>
                                        <p:tgtEl>
                                          <p:spTgt spid="51205"/>
                                        </p:tgtEl>
                                        <p:attrNameLst>
                                          <p:attrName>style.rotation</p:attrName>
                                        </p:attrNameLst>
                                      </p:cBhvr>
                                      <p:tavLst>
                                        <p:tav tm="0">
                                          <p:val>
                                            <p:fltVal val="-90"/>
                                          </p:val>
                                        </p:tav>
                                        <p:tav tm="100000">
                                          <p:val>
                                            <p:fltVal val="0"/>
                                          </p:val>
                                        </p:tav>
                                      </p:tavLst>
                                    </p:anim>
                                    <p:anim calcmode="lin" valueType="num">
                                      <p:cBhvr>
                                        <p:cTn id="17" dur="800" decel="100000" fill="hold"/>
                                        <p:tgtEl>
                                          <p:spTgt spid="51205"/>
                                        </p:tgtEl>
                                        <p:attrNameLst>
                                          <p:attrName>ppt_x</p:attrName>
                                        </p:attrNameLst>
                                      </p:cBhvr>
                                      <p:tavLst>
                                        <p:tav tm="0">
                                          <p:val>
                                            <p:strVal val="#ppt_x+0.4"/>
                                          </p:val>
                                        </p:tav>
                                        <p:tav tm="100000">
                                          <p:val>
                                            <p:strVal val="#ppt_x-0.05"/>
                                          </p:val>
                                        </p:tav>
                                      </p:tavLst>
                                    </p:anim>
                                    <p:anim calcmode="lin" valueType="num">
                                      <p:cBhvr>
                                        <p:cTn id="18" dur="800" decel="100000" fill="hold"/>
                                        <p:tgtEl>
                                          <p:spTgt spid="5120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120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120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G:\foto-video\2009\Corona Avvento 2009\089 bis.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2227" name="Text Box 3"/>
          <p:cNvSpPr txBox="1">
            <a:spLocks noChangeArrowheads="1"/>
          </p:cNvSpPr>
          <p:nvPr/>
        </p:nvSpPr>
        <p:spPr bwMode="auto">
          <a:xfrm>
            <a:off x="0" y="0"/>
            <a:ext cx="9286908" cy="2308324"/>
          </a:xfrm>
          <a:prstGeom prst="rect">
            <a:avLst/>
          </a:prstGeom>
          <a:solidFill>
            <a:srgbClr val="BBE0E3">
              <a:alpha val="69804"/>
            </a:srgbClr>
          </a:solidFill>
          <a:ln w="9525" algn="ctr">
            <a:noFill/>
            <a:miter lim="800000"/>
            <a:headEnd/>
            <a:tailEnd/>
          </a:ln>
          <a:effectLst>
            <a:softEdge rad="127000"/>
          </a:effectLst>
        </p:spPr>
        <p:txBody>
          <a:bodyPr>
            <a:spAutoFit/>
          </a:bodyPr>
          <a:lstStyle/>
          <a:p>
            <a:pPr lvl="1" eaLnBrk="0" hangingPunct="0">
              <a:defRPr/>
            </a:pPr>
            <a:r>
              <a:rPr lang="it-IT" sz="4800" b="1" dirty="0">
                <a:latin typeface="Comic Sans MS" pitchFamily="66" charset="0"/>
                <a:cs typeface="+mn-cs"/>
              </a:rPr>
              <a:t>Si accende una luce all’uomo quaggiù, presto verrà </a:t>
            </a:r>
          </a:p>
          <a:p>
            <a:pPr lvl="1" eaLnBrk="0" hangingPunct="0">
              <a:defRPr/>
            </a:pPr>
            <a:r>
              <a:rPr lang="it-IT" sz="4800" b="1" dirty="0">
                <a:latin typeface="Comic Sans MS" pitchFamily="66" charset="0"/>
                <a:cs typeface="+mn-cs"/>
              </a:rPr>
              <a:t>tra noi Gesù. </a:t>
            </a:r>
          </a:p>
        </p:txBody>
      </p:sp>
      <p:pic>
        <p:nvPicPr>
          <p:cNvPr id="56325" name="Picture 5" descr="fiammella"/>
          <p:cNvPicPr>
            <a:picLocks noChangeAspect="1" noChangeArrowheads="1"/>
          </p:cNvPicPr>
          <p:nvPr/>
        </p:nvPicPr>
        <p:blipFill>
          <a:blip r:embed="rId3"/>
          <a:srcRect/>
          <a:stretch>
            <a:fillRect/>
          </a:stretch>
        </p:blipFill>
        <p:spPr bwMode="auto">
          <a:xfrm>
            <a:off x="4603750" y="4797425"/>
            <a:ext cx="720725" cy="612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94444E-6 -0.33287 L -1.94444E-6 0.00047 " pathEditMode="relative" rAng="0" ptsTypes="AA">
                                      <p:cBhvr>
                                        <p:cTn id="6" dur="5000" fill="hold"/>
                                        <p:tgtEl>
                                          <p:spTgt spid="56325"/>
                                        </p:tgtEl>
                                        <p:attrNameLst>
                                          <p:attrName>ppt_x</p:attrName>
                                          <p:attrName>ppt_y</p:attrName>
                                        </p:attrNameLst>
                                      </p:cBhvr>
                                      <p:rCtr x="0" y="167"/>
                                    </p:animMotion>
                                  </p:childTnLst>
                                </p:cTn>
                              </p:par>
                              <p:par>
                                <p:cTn id="7" presetID="10" presetClass="entr" presetSubtype="0" fill="hold" nodeType="withEffect">
                                  <p:stCondLst>
                                    <p:cond delay="0"/>
                                  </p:stCondLst>
                                  <p:childTnLst>
                                    <p:set>
                                      <p:cBhvr>
                                        <p:cTn id="8" dur="1" fill="hold">
                                          <p:stCondLst>
                                            <p:cond delay="0"/>
                                          </p:stCondLst>
                                        </p:cTn>
                                        <p:tgtEl>
                                          <p:spTgt spid="56325"/>
                                        </p:tgtEl>
                                        <p:attrNameLst>
                                          <p:attrName>style.visibility</p:attrName>
                                        </p:attrNameLst>
                                      </p:cBhvr>
                                      <p:to>
                                        <p:strVal val="visible"/>
                                      </p:to>
                                    </p:set>
                                    <p:animEffect transition="in" filter="fade">
                                      <p:cBhvr>
                                        <p:cTn id="9" dur="20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G:\foto-video\2009\Corona Avvento 2009\093.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0179" name="Rectangle 3"/>
          <p:cNvSpPr>
            <a:spLocks noChangeArrowheads="1"/>
          </p:cNvSpPr>
          <p:nvPr/>
        </p:nvSpPr>
        <p:spPr bwMode="auto">
          <a:xfrm>
            <a:off x="395288" y="3838575"/>
            <a:ext cx="8318500" cy="3046988"/>
          </a:xfrm>
          <a:prstGeom prst="rect">
            <a:avLst/>
          </a:prstGeom>
          <a:solidFill>
            <a:srgbClr val="BBE0E3">
              <a:alpha val="69804"/>
            </a:srgbClr>
          </a:solidFill>
          <a:ln w="9525" algn="ctr">
            <a:noFill/>
            <a:miter lim="800000"/>
            <a:headEnd/>
            <a:tailEnd/>
          </a:ln>
          <a:effectLst>
            <a:softEdge rad="63500"/>
          </a:effectLst>
        </p:spPr>
        <p:txBody>
          <a:bodyPr>
            <a:spAutoFit/>
          </a:bodyPr>
          <a:lstStyle/>
          <a:p>
            <a:pPr lvl="2" eaLnBrk="0" hangingPunct="0">
              <a:defRPr/>
            </a:pPr>
            <a:r>
              <a:rPr lang="it-IT" sz="4800" b="1" dirty="0">
                <a:latin typeface="Comic Sans MS" pitchFamily="66" charset="0"/>
                <a:cs typeface="+mn-cs"/>
              </a:rPr>
              <a:t>Vegliate;</a:t>
            </a:r>
          </a:p>
          <a:p>
            <a:pPr lvl="2" eaLnBrk="0" hangingPunct="0">
              <a:defRPr/>
            </a:pPr>
            <a:r>
              <a:rPr lang="it-IT" sz="4800" b="1" dirty="0">
                <a:latin typeface="Comic Sans MS" pitchFamily="66" charset="0"/>
                <a:cs typeface="+mn-cs"/>
              </a:rPr>
              <a:t>lo sposo non tarderà;</a:t>
            </a:r>
          </a:p>
          <a:p>
            <a:pPr lvl="2" eaLnBrk="0" hangingPunct="0">
              <a:defRPr/>
            </a:pPr>
            <a:r>
              <a:rPr lang="it-IT" sz="4800" b="1" dirty="0">
                <a:latin typeface="Comic Sans MS" pitchFamily="66" charset="0"/>
                <a:cs typeface="+mn-cs"/>
              </a:rPr>
              <a:t>se siete pronti</a:t>
            </a:r>
          </a:p>
          <a:p>
            <a:pPr lvl="2" eaLnBrk="0" hangingPunct="0">
              <a:defRPr/>
            </a:pPr>
            <a:r>
              <a:rPr lang="it-IT" sz="4800" b="1" dirty="0">
                <a:latin typeface="Comic Sans MS" pitchFamily="66" charset="0"/>
                <a:cs typeface="+mn-cs"/>
              </a:rPr>
              <a:t>vi aprirà.</a:t>
            </a:r>
          </a:p>
        </p:txBody>
      </p:sp>
      <p:pic>
        <p:nvPicPr>
          <p:cNvPr id="53252" name="Picture 5" descr="fiammella"/>
          <p:cNvPicPr>
            <a:picLocks noChangeAspect="1" noChangeArrowheads="1"/>
          </p:cNvPicPr>
          <p:nvPr/>
        </p:nvPicPr>
        <p:blipFill>
          <a:blip r:embed="rId3"/>
          <a:srcRect/>
          <a:stretch>
            <a:fillRect/>
          </a:stretch>
        </p:blipFill>
        <p:spPr bwMode="auto">
          <a:xfrm>
            <a:off x="3233738" y="2820988"/>
            <a:ext cx="720725" cy="612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55556E-7 -0.35685 L -5.55556E-7 5.92044E-7 " pathEditMode="relative" ptsTypes="AA">
                                      <p:cBhvr>
                                        <p:cTn id="6" dur="5000" fill="hold"/>
                                        <p:tgtEl>
                                          <p:spTgt spid="53252"/>
                                        </p:tgtEl>
                                        <p:attrNameLst>
                                          <p:attrName>ppt_x</p:attrName>
                                          <p:attrName>ppt_y</p:attrName>
                                        </p:attrNameLst>
                                      </p:cBhvr>
                                    </p:animMotion>
                                  </p:childTnLst>
                                </p:cTn>
                              </p:par>
                              <p:par>
                                <p:cTn id="7" presetID="10" presetClass="entr" presetSubtype="0" fill="hold" nodeType="withEffect">
                                  <p:stCondLst>
                                    <p:cond delay="0"/>
                                  </p:stCondLst>
                                  <p:childTnLst>
                                    <p:set>
                                      <p:cBhvr>
                                        <p:cTn id="8" dur="1" fill="hold">
                                          <p:stCondLst>
                                            <p:cond delay="0"/>
                                          </p:stCondLst>
                                        </p:cTn>
                                        <p:tgtEl>
                                          <p:spTgt spid="53252"/>
                                        </p:tgtEl>
                                        <p:attrNameLst>
                                          <p:attrName>style.visibility</p:attrName>
                                        </p:attrNameLst>
                                      </p:cBhvr>
                                      <p:to>
                                        <p:strVal val="visible"/>
                                      </p:to>
                                    </p:set>
                                    <p:animEffect transition="in" filter="fade">
                                      <p:cBhvr>
                                        <p:cTn id="9" dur="20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G:\foto-video\2009\Corona Avvento 2009\081.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1203" name="Rectangle 3"/>
          <p:cNvSpPr>
            <a:spLocks noChangeArrowheads="1"/>
          </p:cNvSpPr>
          <p:nvPr/>
        </p:nvSpPr>
        <p:spPr bwMode="auto">
          <a:xfrm>
            <a:off x="5715008" y="1166843"/>
            <a:ext cx="3286148" cy="4524315"/>
          </a:xfrm>
          <a:prstGeom prst="rect">
            <a:avLst/>
          </a:prstGeom>
          <a:solidFill>
            <a:srgbClr val="BBE0E3">
              <a:alpha val="69804"/>
            </a:srgbClr>
          </a:solidFill>
          <a:ln w="9525" algn="ctr">
            <a:noFill/>
            <a:miter lim="800000"/>
            <a:headEnd/>
            <a:tailEnd/>
          </a:ln>
          <a:effectLst>
            <a:softEdge rad="63500"/>
          </a:effectLst>
        </p:spPr>
        <p:txBody>
          <a:bodyPr>
            <a:spAutoFit/>
          </a:bodyPr>
          <a:lstStyle/>
          <a:p>
            <a:pPr algn="r" eaLnBrk="0" hangingPunct="0">
              <a:defRPr/>
            </a:pPr>
            <a:r>
              <a:rPr lang="it-IT" sz="4800" b="1" dirty="0">
                <a:latin typeface="Comic Sans MS" pitchFamily="66" charset="0"/>
                <a:cs typeface="+mn-cs"/>
              </a:rPr>
              <a:t>Lieti cantate: </a:t>
            </a:r>
          </a:p>
          <a:p>
            <a:pPr algn="r" eaLnBrk="0" hangingPunct="0">
              <a:defRPr/>
            </a:pPr>
            <a:r>
              <a:rPr lang="it-IT" sz="4800" b="1" dirty="0">
                <a:latin typeface="Comic Sans MS" pitchFamily="66" charset="0"/>
                <a:cs typeface="+mn-cs"/>
              </a:rPr>
              <a:t>gloria al Signor! Nascerà il Redentor!</a:t>
            </a:r>
          </a:p>
        </p:txBody>
      </p:sp>
      <p:pic>
        <p:nvPicPr>
          <p:cNvPr id="58372" name="Picture 4" descr="fiammella"/>
          <p:cNvPicPr>
            <a:picLocks noChangeAspect="1" noChangeArrowheads="1"/>
          </p:cNvPicPr>
          <p:nvPr/>
        </p:nvPicPr>
        <p:blipFill>
          <a:blip r:embed="rId3"/>
          <a:srcRect/>
          <a:stretch>
            <a:fillRect/>
          </a:stretch>
        </p:blipFill>
        <p:spPr bwMode="auto">
          <a:xfrm>
            <a:off x="2011363" y="4051300"/>
            <a:ext cx="720725" cy="612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14063 -0.40787 C -0.08559 -0.35741 -0.03039 -0.30695 -0.00694 -0.23889 C 0.0165 -0.17084 -0.00122 -0.03982 8.33333E-6 -1.11111E-6 " pathEditMode="relative" ptsTypes="aaA">
                                      <p:cBhvr>
                                        <p:cTn id="6" dur="5000" fill="hold"/>
                                        <p:tgtEl>
                                          <p:spTgt spid="58372"/>
                                        </p:tgtEl>
                                        <p:attrNameLst>
                                          <p:attrName>ppt_x</p:attrName>
                                          <p:attrName>ppt_y</p:attrName>
                                        </p:attrNameLst>
                                      </p:cBhvr>
                                    </p:animMotion>
                                  </p:childTnLst>
                                </p:cTn>
                              </p:par>
                              <p:par>
                                <p:cTn id="7" presetID="10" presetClass="entr" presetSubtype="0" fill="hold" nodeType="withEffect">
                                  <p:stCondLst>
                                    <p:cond delay="0"/>
                                  </p:stCondLst>
                                  <p:childTnLst>
                                    <p:set>
                                      <p:cBhvr>
                                        <p:cTn id="8" dur="1" fill="hold">
                                          <p:stCondLst>
                                            <p:cond delay="0"/>
                                          </p:stCondLst>
                                        </p:cTn>
                                        <p:tgtEl>
                                          <p:spTgt spid="58372"/>
                                        </p:tgtEl>
                                        <p:attrNameLst>
                                          <p:attrName>style.visibility</p:attrName>
                                        </p:attrNameLst>
                                      </p:cBhvr>
                                      <p:to>
                                        <p:strVal val="visible"/>
                                      </p:to>
                                    </p:set>
                                    <p:animEffect transition="in" filter="fade">
                                      <p:cBhvr>
                                        <p:cTn id="9" dur="20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G:\foto-video\2009\Corona Avvento 2009\083.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2227" name="Rectangle 3"/>
          <p:cNvSpPr>
            <a:spLocks noChangeArrowheads="1"/>
          </p:cNvSpPr>
          <p:nvPr/>
        </p:nvSpPr>
        <p:spPr bwMode="auto">
          <a:xfrm>
            <a:off x="142844" y="214291"/>
            <a:ext cx="3286147" cy="6740307"/>
          </a:xfrm>
          <a:prstGeom prst="rect">
            <a:avLst/>
          </a:prstGeom>
          <a:solidFill>
            <a:srgbClr val="BBE0E3">
              <a:alpha val="69804"/>
            </a:srgbClr>
          </a:solidFill>
          <a:ln w="9525" algn="ctr">
            <a:noFill/>
            <a:miter lim="800000"/>
            <a:headEnd/>
            <a:tailEnd/>
          </a:ln>
          <a:effectLst>
            <a:softEdge rad="63500"/>
          </a:effectLst>
        </p:spPr>
        <p:txBody>
          <a:bodyPr>
            <a:spAutoFit/>
          </a:bodyPr>
          <a:lstStyle/>
          <a:p>
            <a:pPr eaLnBrk="0" hangingPunct="0">
              <a:defRPr/>
            </a:pPr>
            <a:r>
              <a:rPr lang="it-IT" sz="4800" b="1" dirty="0">
                <a:latin typeface="Comic Sans MS" pitchFamily="66" charset="0"/>
                <a:cs typeface="+mn-cs"/>
              </a:rPr>
              <a:t>Si accende una luce all’uomo quaggiù, </a:t>
            </a:r>
            <a:br>
              <a:rPr lang="it-IT" sz="4800" b="1" dirty="0">
                <a:latin typeface="Comic Sans MS" pitchFamily="66" charset="0"/>
                <a:cs typeface="+mn-cs"/>
              </a:rPr>
            </a:br>
            <a:r>
              <a:rPr lang="it-IT" sz="4800" b="1" dirty="0">
                <a:latin typeface="Comic Sans MS" pitchFamily="66" charset="0"/>
                <a:cs typeface="+mn-cs"/>
              </a:rPr>
              <a:t>presto verrà </a:t>
            </a:r>
          </a:p>
          <a:p>
            <a:pPr eaLnBrk="0" hangingPunct="0">
              <a:defRPr/>
            </a:pPr>
            <a:r>
              <a:rPr lang="it-IT" sz="4800" b="1" dirty="0">
                <a:latin typeface="Comic Sans MS" pitchFamily="66" charset="0"/>
                <a:cs typeface="+mn-cs"/>
              </a:rPr>
              <a:t>tra noi Gesù.</a:t>
            </a:r>
          </a:p>
        </p:txBody>
      </p:sp>
      <p:pic>
        <p:nvPicPr>
          <p:cNvPr id="59396" name="Picture 4" descr="fiammella"/>
          <p:cNvPicPr>
            <a:picLocks noChangeAspect="1" noChangeArrowheads="1"/>
          </p:cNvPicPr>
          <p:nvPr/>
        </p:nvPicPr>
        <p:blipFill>
          <a:blip r:embed="rId3"/>
          <a:srcRect/>
          <a:stretch>
            <a:fillRect/>
          </a:stretch>
        </p:blipFill>
        <p:spPr bwMode="auto">
          <a:xfrm>
            <a:off x="3665538" y="1960563"/>
            <a:ext cx="1143000" cy="971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45746 -0.18125 C 0.34305 -0.19097 0.22899 -0.20046 0.15416 -0.16412 C 0.07951 -0.12777 0.03837 -0.04629 0.00903 0.03658 C -0.02031 0.11922 -0.01615 0.28357 -0.02101 0.3331 " pathEditMode="relative" rAng="0" ptsTypes="aaaA">
                                      <p:cBhvr>
                                        <p:cTn id="6" dur="5000" fill="hold"/>
                                        <p:tgtEl>
                                          <p:spTgt spid="59396"/>
                                        </p:tgtEl>
                                        <p:attrNameLst>
                                          <p:attrName>ppt_x</p:attrName>
                                          <p:attrName>ppt_y</p:attrName>
                                        </p:attrNameLst>
                                      </p:cBhvr>
                                      <p:rCtr x="-239" y="247"/>
                                    </p:animMotion>
                                  </p:childTnLst>
                                </p:cTn>
                              </p:par>
                              <p:par>
                                <p:cTn id="7" presetID="6" presetClass="emph" presetSubtype="0" fill="hold" nodeType="withEffect">
                                  <p:stCondLst>
                                    <p:cond delay="0"/>
                                  </p:stCondLst>
                                  <p:childTnLst>
                                    <p:animScale>
                                      <p:cBhvr>
                                        <p:cTn id="8" dur="2000" fill="hold"/>
                                        <p:tgtEl>
                                          <p:spTgt spid="59396"/>
                                        </p:tgtEl>
                                      </p:cBhvr>
                                      <p:by x="92000" y="92000"/>
                                    </p:animScale>
                                  </p:childTnLst>
                                </p:cTn>
                              </p:par>
                              <p:par>
                                <p:cTn id="9" presetID="10" presetClass="entr" presetSubtype="0" fill="hold" nodeType="withEffect">
                                  <p:stCondLst>
                                    <p:cond delay="0"/>
                                  </p:stCondLst>
                                  <p:childTnLst>
                                    <p:set>
                                      <p:cBhvr>
                                        <p:cTn id="10" dur="1" fill="hold">
                                          <p:stCondLst>
                                            <p:cond delay="0"/>
                                          </p:stCondLst>
                                        </p:cTn>
                                        <p:tgtEl>
                                          <p:spTgt spid="59396"/>
                                        </p:tgtEl>
                                        <p:attrNameLst>
                                          <p:attrName>style.visibility</p:attrName>
                                        </p:attrNameLst>
                                      </p:cBhvr>
                                      <p:to>
                                        <p:strVal val="visible"/>
                                      </p:to>
                                    </p:set>
                                    <p:animEffect transition="in" filter="fade">
                                      <p:cBhvr>
                                        <p:cTn id="11" dur="2000"/>
                                        <p:tgtEl>
                                          <p:spTgt spid="59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G:\foto-video\2009\Corona Avvento 2009\080.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3251" name="Rectangle 3"/>
          <p:cNvSpPr>
            <a:spLocks noChangeArrowheads="1"/>
          </p:cNvSpPr>
          <p:nvPr/>
        </p:nvSpPr>
        <p:spPr bwMode="auto">
          <a:xfrm>
            <a:off x="5715008" y="142852"/>
            <a:ext cx="3286148" cy="5262979"/>
          </a:xfrm>
          <a:prstGeom prst="rect">
            <a:avLst/>
          </a:prstGeom>
          <a:solidFill>
            <a:srgbClr val="BBE0E3">
              <a:alpha val="69804"/>
            </a:srgbClr>
          </a:solidFill>
          <a:ln w="9525" algn="ctr">
            <a:noFill/>
            <a:miter lim="800000"/>
            <a:headEnd/>
            <a:tailEnd/>
          </a:ln>
          <a:effectLst>
            <a:softEdge rad="63500"/>
          </a:effectLst>
        </p:spPr>
        <p:txBody>
          <a:bodyPr wrap="square">
            <a:spAutoFit/>
          </a:bodyPr>
          <a:lstStyle/>
          <a:p>
            <a:pPr algn="r">
              <a:defRPr/>
            </a:pPr>
            <a:r>
              <a:rPr lang="it-IT" sz="4800" b="1" dirty="0" smtClean="0">
                <a:latin typeface="Comic Sans MS" pitchFamily="66" charset="0"/>
              </a:rPr>
              <a:t>Un’umile grotta solo offrirà Betlemme, piccola città.</a:t>
            </a:r>
          </a:p>
        </p:txBody>
      </p:sp>
      <p:pic>
        <p:nvPicPr>
          <p:cNvPr id="60420" name="Picture 4" descr="fiammella"/>
          <p:cNvPicPr>
            <a:picLocks noChangeAspect="1" noChangeArrowheads="1"/>
          </p:cNvPicPr>
          <p:nvPr/>
        </p:nvPicPr>
        <p:blipFill>
          <a:blip r:embed="rId3"/>
          <a:srcRect/>
          <a:stretch>
            <a:fillRect/>
          </a:stretch>
        </p:blipFill>
        <p:spPr bwMode="auto">
          <a:xfrm>
            <a:off x="3929063" y="1684338"/>
            <a:ext cx="2357437" cy="2003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420"/>
                                        </p:tgtEl>
                                        <p:attrNameLst>
                                          <p:attrName>style.visibility</p:attrName>
                                        </p:attrNameLst>
                                      </p:cBhvr>
                                      <p:to>
                                        <p:strVal val="visible"/>
                                      </p:to>
                                    </p:set>
                                    <p:animEffect transition="in" filter="fade">
                                      <p:cBhvr>
                                        <p:cTn id="7" dur="2000"/>
                                        <p:tgtEl>
                                          <p:spTgt spid="60420"/>
                                        </p:tgtEl>
                                      </p:cBhvr>
                                    </p:animEffect>
                                  </p:childTnLst>
                                </p:cTn>
                              </p:par>
                              <p:par>
                                <p:cTn id="8" presetID="0" presetClass="path" presetSubtype="0" accel="50000" decel="50000" fill="hold" nodeType="withEffect">
                                  <p:stCondLst>
                                    <p:cond delay="0"/>
                                  </p:stCondLst>
                                  <p:childTnLst>
                                    <p:animMotion origin="layout" path="M 0.40121 -0.44815 C 0.35277 -0.44954 0.30451 -0.4507 0.24201 -0.42801 C 0.17951 -0.40533 0.10191 -0.32662 0.02569 -0.31158 C -0.05052 -0.29653 -0.15955 -0.36065 -0.21511 -0.33797 C -0.27066 -0.31528 -0.29462 -0.22454 -0.30799 -0.17523 C -0.32136 -0.12593 -0.30868 -0.08542 -0.29584 -0.04213 C -0.28299 0.00092 -0.25035 0.02268 -0.23073 0.08518 C -0.21111 0.14768 -0.18924 0.28148 -0.1783 0.3331 " pathEditMode="relative" rAng="0" ptsTypes="aaaaaaaa">
                                      <p:cBhvr>
                                        <p:cTn id="9" dur="5000" fill="hold"/>
                                        <p:tgtEl>
                                          <p:spTgt spid="60420"/>
                                        </p:tgtEl>
                                        <p:attrNameLst>
                                          <p:attrName>ppt_x</p:attrName>
                                          <p:attrName>ppt_y</p:attrName>
                                        </p:attrNameLst>
                                      </p:cBhvr>
                                      <p:rCtr x="-361" y="389"/>
                                    </p:animMotion>
                                  </p:childTnLst>
                                </p:cTn>
                              </p:par>
                              <p:par>
                                <p:cTn id="10" presetID="6" presetClass="emph" presetSubtype="0" fill="hold" nodeType="withEffect">
                                  <p:stCondLst>
                                    <p:cond delay="0"/>
                                  </p:stCondLst>
                                  <p:childTnLst>
                                    <p:animScale>
                                      <p:cBhvr>
                                        <p:cTn id="11" dur="5000" fill="hold"/>
                                        <p:tgtEl>
                                          <p:spTgt spid="60420"/>
                                        </p:tgtEl>
                                      </p:cBhvr>
                                      <p:by x="40000" y="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G:\foto-video\2009\Corona Avvento 2009\074.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4275" name="Rectangle 3"/>
          <p:cNvSpPr>
            <a:spLocks noChangeArrowheads="1"/>
          </p:cNvSpPr>
          <p:nvPr/>
        </p:nvSpPr>
        <p:spPr bwMode="auto">
          <a:xfrm>
            <a:off x="971550" y="4570413"/>
            <a:ext cx="6913563" cy="2287587"/>
          </a:xfrm>
          <a:prstGeom prst="rect">
            <a:avLst/>
          </a:prstGeom>
          <a:solidFill>
            <a:srgbClr val="BBE0E3">
              <a:alpha val="69804"/>
            </a:srgbClr>
          </a:solidFill>
          <a:ln w="9525" algn="ctr">
            <a:noFill/>
            <a:miter lim="800000"/>
            <a:headEnd/>
            <a:tailEnd/>
          </a:ln>
          <a:effectLst>
            <a:softEdge rad="63500"/>
          </a:effectLst>
        </p:spPr>
        <p:txBody>
          <a:bodyPr>
            <a:spAutoFit/>
          </a:bodyPr>
          <a:lstStyle/>
          <a:p>
            <a:pPr eaLnBrk="0" hangingPunct="0">
              <a:defRPr/>
            </a:pPr>
            <a:r>
              <a:rPr lang="it-IT" sz="4800" b="1" dirty="0">
                <a:latin typeface="Comic Sans MS" pitchFamily="66" charset="0"/>
                <a:cs typeface="+mn-cs"/>
              </a:rPr>
              <a:t>Lieti cantate: </a:t>
            </a:r>
          </a:p>
          <a:p>
            <a:pPr eaLnBrk="0" hangingPunct="0">
              <a:defRPr/>
            </a:pPr>
            <a:r>
              <a:rPr lang="it-IT" sz="4800" b="1" dirty="0">
                <a:latin typeface="Comic Sans MS" pitchFamily="66" charset="0"/>
                <a:cs typeface="+mn-cs"/>
              </a:rPr>
              <a:t>gloria al Signor! Nascerà il Redentor!</a:t>
            </a:r>
          </a:p>
        </p:txBody>
      </p:sp>
      <p:pic>
        <p:nvPicPr>
          <p:cNvPr id="61444" name="Picture 4" descr="fiammella"/>
          <p:cNvPicPr>
            <a:picLocks noChangeAspect="1" noChangeArrowheads="1"/>
          </p:cNvPicPr>
          <p:nvPr/>
        </p:nvPicPr>
        <p:blipFill>
          <a:blip r:embed="rId3"/>
          <a:srcRect/>
          <a:stretch>
            <a:fillRect/>
          </a:stretch>
        </p:blipFill>
        <p:spPr bwMode="auto">
          <a:xfrm rot="235270" flipH="1">
            <a:off x="4037013" y="3175000"/>
            <a:ext cx="720725" cy="612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fade">
                                      <p:cBhvr>
                                        <p:cTn id="7" dur="2000"/>
                                        <p:tgtEl>
                                          <p:spTgt spid="61444"/>
                                        </p:tgtEl>
                                      </p:cBhvr>
                                    </p:animEffect>
                                  </p:childTnLst>
                                </p:cTn>
                              </p:par>
                              <p:par>
                                <p:cTn id="8" presetID="0" presetClass="path" presetSubtype="0" accel="50000" decel="50000" fill="hold" nodeType="withEffect">
                                  <p:stCondLst>
                                    <p:cond delay="0"/>
                                  </p:stCondLst>
                                  <p:childTnLst>
                                    <p:animMotion origin="layout" path="M -0.43958 -0.44653 C -0.38854 -0.4632 -0.33749 -0.47987 -0.27673 -0.46806 C -0.21597 -0.45626 -0.12117 -0.41644 -0.07447 -0.37524 C -0.02777 -0.33403 -0.00902 -0.28264 0.00348 -0.22014 C 0.01598 -0.15764 0.00053 -0.03658 6.66667E-6 -5.18519E-6 " pathEditMode="relative" ptsTypes="aaaaA">
                                      <p:cBhvr>
                                        <p:cTn id="9" dur="5000" fill="hold"/>
                                        <p:tgtEl>
                                          <p:spTgt spid="6144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ttangolo 1"/>
          <p:cNvSpPr>
            <a:spLocks noChangeArrowheads="1"/>
          </p:cNvSpPr>
          <p:nvPr/>
        </p:nvSpPr>
        <p:spPr bwMode="auto">
          <a:xfrm>
            <a:off x="214313" y="214313"/>
            <a:ext cx="6500812" cy="3170237"/>
          </a:xfrm>
          <a:prstGeom prst="rect">
            <a:avLst/>
          </a:prstGeom>
          <a:noFill/>
          <a:ln w="9525">
            <a:noFill/>
            <a:miter lim="800000"/>
            <a:headEnd/>
            <a:tailEnd/>
          </a:ln>
        </p:spPr>
        <p:txBody>
          <a:bodyPr>
            <a:spAutoFit/>
          </a:bodyPr>
          <a:lstStyle/>
          <a:p>
            <a:r>
              <a:rPr lang="it-IT" sz="4000" dirty="0">
                <a:solidFill>
                  <a:srgbClr val="000000"/>
                </a:solidFill>
                <a:latin typeface="Calibri" pitchFamily="34" charset="0"/>
              </a:rPr>
              <a:t>Il Signore sia con voi.</a:t>
            </a:r>
          </a:p>
          <a:p>
            <a:r>
              <a:rPr lang="it-IT" sz="4000" b="1" dirty="0">
                <a:solidFill>
                  <a:srgbClr val="000000"/>
                </a:solidFill>
                <a:latin typeface="Calibri" pitchFamily="34" charset="0"/>
              </a:rPr>
              <a:t>E con il tuo spirito.</a:t>
            </a:r>
          </a:p>
          <a:p>
            <a:endParaRPr lang="it-IT" sz="4000" b="1" dirty="0">
              <a:solidFill>
                <a:srgbClr val="000000"/>
              </a:solidFill>
              <a:latin typeface="Calibri" pitchFamily="34" charset="0"/>
            </a:endParaRPr>
          </a:p>
          <a:p>
            <a:r>
              <a:rPr lang="it-IT" sz="4000" dirty="0">
                <a:solidFill>
                  <a:srgbClr val="000000"/>
                </a:solidFill>
                <a:latin typeface="Calibri" pitchFamily="34" charset="0"/>
              </a:rPr>
              <a:t>Dal Vangelo secondo </a:t>
            </a:r>
            <a:r>
              <a:rPr lang="it-IT" sz="4000" dirty="0" smtClean="0">
                <a:solidFill>
                  <a:srgbClr val="000000"/>
                </a:solidFill>
                <a:latin typeface="Calibri" pitchFamily="34" charset="0"/>
              </a:rPr>
              <a:t>Luca.</a:t>
            </a:r>
            <a:endParaRPr lang="it-IT" sz="4000" dirty="0">
              <a:solidFill>
                <a:srgbClr val="000000"/>
              </a:solidFill>
              <a:latin typeface="Calibri" pitchFamily="34" charset="0"/>
            </a:endParaRPr>
          </a:p>
          <a:p>
            <a:r>
              <a:rPr lang="it-IT" sz="4000" b="1" dirty="0">
                <a:solidFill>
                  <a:srgbClr val="000000"/>
                </a:solidFill>
                <a:latin typeface="Calibri" pitchFamily="34" charset="0"/>
              </a:rPr>
              <a:t>Gloria a te, o Signore. </a:t>
            </a:r>
            <a:endParaRPr lang="it-IT" sz="4000" dirty="0">
              <a:solidFill>
                <a:srgbClr val="000000"/>
              </a:solidFill>
              <a:latin typeface="Calibri" pitchFamily="34" charset="0"/>
            </a:endParaRPr>
          </a:p>
        </p:txBody>
      </p:sp>
      <p:pic>
        <p:nvPicPr>
          <p:cNvPr id="57347" name="Picture 6" descr="Clicca per immagine full size"/>
          <p:cNvPicPr>
            <a:picLocks noChangeAspect="1" noChangeArrowheads="1"/>
          </p:cNvPicPr>
          <p:nvPr/>
        </p:nvPicPr>
        <p:blipFill>
          <a:blip r:embed="rId2"/>
          <a:srcRect/>
          <a:stretch>
            <a:fillRect/>
          </a:stretch>
        </p:blipFill>
        <p:spPr bwMode="auto">
          <a:xfrm>
            <a:off x="3214688" y="3389313"/>
            <a:ext cx="5929312" cy="346868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are"/>
          <p:cNvPicPr>
            <a:picLocks noChangeAspect="1" noChangeArrowheads="1"/>
          </p:cNvPicPr>
          <p:nvPr/>
        </p:nvPicPr>
        <p:blipFill>
          <a:blip r:embed="rId2"/>
          <a:srcRect/>
          <a:stretch>
            <a:fillRect/>
          </a:stretch>
        </p:blipFill>
        <p:spPr bwMode="auto">
          <a:xfrm>
            <a:off x="0" y="0"/>
            <a:ext cx="9144000" cy="6884988"/>
          </a:xfrm>
          <a:prstGeom prst="rect">
            <a:avLst/>
          </a:prstGeom>
          <a:noFill/>
          <a:ln w="9525">
            <a:noFill/>
            <a:miter lim="800000"/>
            <a:headEnd/>
            <a:tailEnd/>
          </a:ln>
        </p:spPr>
      </p:pic>
      <p:sp>
        <p:nvSpPr>
          <p:cNvPr id="30723" name="Text Box 3"/>
          <p:cNvSpPr txBox="1">
            <a:spLocks noChangeArrowheads="1"/>
          </p:cNvSpPr>
          <p:nvPr/>
        </p:nvSpPr>
        <p:spPr bwMode="auto">
          <a:xfrm>
            <a:off x="4143372" y="692150"/>
            <a:ext cx="4749803" cy="707886"/>
          </a:xfrm>
          <a:prstGeom prst="rect">
            <a:avLst/>
          </a:prstGeom>
          <a:noFill/>
          <a:ln w="9525">
            <a:noFill/>
            <a:miter lim="800000"/>
            <a:headEnd/>
            <a:tailEnd/>
          </a:ln>
        </p:spPr>
        <p:txBody>
          <a:bodyPr wrap="square">
            <a:spAutoFit/>
          </a:bodyPr>
          <a:lstStyle/>
          <a:p>
            <a:pPr eaLnBrk="1" hangingPunct="1">
              <a:spcBef>
                <a:spcPct val="50000"/>
              </a:spcBef>
            </a:pPr>
            <a:r>
              <a:rPr lang="it-IT" sz="4000" b="1" dirty="0">
                <a:solidFill>
                  <a:srgbClr val="66FF33"/>
                </a:solidFill>
                <a:effectLst>
                  <a:outerShdw blurRad="38100" dist="38100" dir="2700000" algn="tl">
                    <a:srgbClr val="000000">
                      <a:alpha val="43137"/>
                    </a:srgbClr>
                  </a:outerShdw>
                </a:effectLst>
                <a:latin typeface="Arial" charset="0"/>
              </a:rPr>
              <a:t>il mare che freme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30723"/>
                                        </p:tgtEl>
                                        <p:attrNameLst>
                                          <p:attrName>style.visibility</p:attrName>
                                        </p:attrNameLst>
                                      </p:cBhvr>
                                      <p:to>
                                        <p:strVal val="visible"/>
                                      </p:to>
                                    </p:set>
                                    <p:anim calcmode="lin" valueType="num">
                                      <p:cBhvr>
                                        <p:cTn id="7" dur="1000" fill="hold"/>
                                        <p:tgtEl>
                                          <p:spTgt spid="30723"/>
                                        </p:tgtEl>
                                        <p:attrNameLst>
                                          <p:attrName>ppt_w</p:attrName>
                                        </p:attrNameLst>
                                      </p:cBhvr>
                                      <p:tavLst>
                                        <p:tav tm="0">
                                          <p:val>
                                            <p:fltVal val="0"/>
                                          </p:val>
                                        </p:tav>
                                        <p:tav tm="100000">
                                          <p:val>
                                            <p:strVal val="#ppt_w"/>
                                          </p:val>
                                        </p:tav>
                                      </p:tavLst>
                                    </p:anim>
                                    <p:anim calcmode="lin" valueType="num">
                                      <p:cBhvr>
                                        <p:cTn id="8" dur="1000" fill="hold"/>
                                        <p:tgtEl>
                                          <p:spTgt spid="30723"/>
                                        </p:tgtEl>
                                        <p:attrNameLst>
                                          <p:attrName>ppt_h</p:attrName>
                                        </p:attrNameLst>
                                      </p:cBhvr>
                                      <p:tavLst>
                                        <p:tav tm="0">
                                          <p:val>
                                            <p:fltVal val="0"/>
                                          </p:val>
                                        </p:tav>
                                        <p:tav tm="100000">
                                          <p:val>
                                            <p:strVal val="#ppt_h"/>
                                          </p:val>
                                        </p:tav>
                                      </p:tavLst>
                                    </p:anim>
                                    <p:anim calcmode="lin" valueType="num">
                                      <p:cBhvr>
                                        <p:cTn id="9" dur="1000" fill="hold"/>
                                        <p:tgtEl>
                                          <p:spTgt spid="30723"/>
                                        </p:tgtEl>
                                        <p:attrNameLst>
                                          <p:attrName>style.rotation</p:attrName>
                                        </p:attrNameLst>
                                      </p:cBhvr>
                                      <p:tavLst>
                                        <p:tav tm="0">
                                          <p:val>
                                            <p:fltVal val="90"/>
                                          </p:val>
                                        </p:tav>
                                        <p:tav tm="100000">
                                          <p:val>
                                            <p:fltVal val="0"/>
                                          </p:val>
                                        </p:tav>
                                      </p:tavLst>
                                    </p:anim>
                                    <p:animEffect transition="in" filter="fade">
                                      <p:cBhvr>
                                        <p:cTn id="10" dur="10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cronologia.leonardo.it/umanita/inizi122.jpg"/>
          <p:cNvPicPr>
            <a:picLocks noChangeAspect="1" noChangeArrowheads="1"/>
          </p:cNvPicPr>
          <p:nvPr/>
        </p:nvPicPr>
        <p:blipFill>
          <a:blip r:embed="rId2"/>
          <a:srcRect/>
          <a:stretch>
            <a:fillRect/>
          </a:stretch>
        </p:blipFill>
        <p:spPr bwMode="auto">
          <a:xfrm>
            <a:off x="1" y="-136525"/>
            <a:ext cx="9133390" cy="6994525"/>
          </a:xfrm>
          <a:prstGeom prst="rect">
            <a:avLst/>
          </a:prstGeom>
          <a:noFill/>
        </p:spPr>
      </p:pic>
      <p:sp>
        <p:nvSpPr>
          <p:cNvPr id="1025" name="Rectangle 1"/>
          <p:cNvSpPr>
            <a:spLocks noChangeArrowheads="1"/>
          </p:cNvSpPr>
          <p:nvPr/>
        </p:nvSpPr>
        <p:spPr bwMode="auto">
          <a:xfrm>
            <a:off x="142844" y="0"/>
            <a:ext cx="8858312"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Nell’anno quindicesimo dell’impero di Tiberio Cesare, mentre Ponzio Pilato era governatore della Giudea, Erode </a:t>
            </a:r>
            <a:r>
              <a:rPr kumimoji="0" lang="it-IT" sz="40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tetràrca</a:t>
            </a:r>
            <a:r>
              <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della Galilea, e Filippo, suo fratello, </a:t>
            </a:r>
            <a:r>
              <a:rPr kumimoji="0" lang="it-IT" sz="40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tetràrca</a:t>
            </a:r>
            <a:r>
              <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dell’</a:t>
            </a:r>
            <a:r>
              <a:rPr kumimoji="0" lang="it-IT" sz="40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Iturèa</a:t>
            </a:r>
            <a:r>
              <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e della </a:t>
            </a:r>
            <a:r>
              <a:rPr kumimoji="0" lang="it-IT" sz="40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Traconìtide</a:t>
            </a:r>
            <a:r>
              <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e </a:t>
            </a:r>
            <a:r>
              <a:rPr kumimoji="0" lang="it-IT" sz="40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Lisània</a:t>
            </a:r>
            <a:r>
              <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a:t>
            </a:r>
            <a:r>
              <a:rPr kumimoji="0" lang="it-IT" sz="40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tetràrca</a:t>
            </a:r>
            <a:r>
              <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dell’</a:t>
            </a:r>
            <a:r>
              <a:rPr kumimoji="0" lang="it-IT" sz="40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Abilène</a:t>
            </a:r>
            <a:r>
              <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sotto i sommi sacerdoti Anna e </a:t>
            </a:r>
            <a:r>
              <a:rPr kumimoji="0" lang="it-IT" sz="40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Càifa</a:t>
            </a:r>
            <a:r>
              <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a:t>
            </a:r>
            <a:endParaRPr kumimoji="0" lang="it-IT" sz="40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spd="med">
    <p:dissolv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42844" y="142852"/>
            <a:ext cx="8858312" cy="1938992"/>
          </a:xfrm>
          <a:prstGeom prst="rect">
            <a:avLst/>
          </a:prstGeom>
        </p:spPr>
        <p:txBody>
          <a:bodyPr wrap="square">
            <a:spAutoFit/>
          </a:bodyPr>
          <a:lstStyle/>
          <a:p>
            <a:pPr lvl="0" eaLnBrk="1" hangingPunct="1"/>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la parola di Dio venne su Giovanni, </a:t>
            </a:r>
            <a:endPar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endParaRPr>
          </a:p>
          <a:p>
            <a:pPr lvl="0" eaLnBrk="1" hangingPunct="1"/>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figlio </a:t>
            </a: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di </a:t>
            </a:r>
            <a:r>
              <a:rPr lang="it-IT" sz="4000" b="1" dirty="0" err="1"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Zaccarìa</a:t>
            </a: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a:t>
            </a:r>
            <a:endPar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endParaRPr>
          </a:p>
          <a:p>
            <a:pPr lvl="0" eaLnBrk="1" hangingPunct="1"/>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nel </a:t>
            </a: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deserto</a:t>
            </a: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a:t>
            </a:r>
            <a:endPar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endParaRPr>
          </a:p>
        </p:txBody>
      </p:sp>
    </p:spTree>
  </p:cSld>
  <p:clrMapOvr>
    <a:masterClrMapping/>
  </p:clrMapOvr>
  <p:transition spd="med">
    <p:dissolv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a:stretch>
            <a:fillRect/>
          </a:stretch>
        </p:blipFill>
        <p:spPr bwMode="auto">
          <a:xfrm>
            <a:off x="0" y="-21"/>
            <a:ext cx="9286908" cy="6858021"/>
          </a:xfrm>
          <a:prstGeom prst="rect">
            <a:avLst/>
          </a:prstGeom>
          <a:noFill/>
          <a:ln w="9525">
            <a:noFill/>
            <a:miter lim="800000"/>
            <a:headEnd/>
            <a:tailEnd/>
          </a:ln>
        </p:spPr>
      </p:pic>
      <p:sp>
        <p:nvSpPr>
          <p:cNvPr id="2" name="Rettangolo 1"/>
          <p:cNvSpPr/>
          <p:nvPr/>
        </p:nvSpPr>
        <p:spPr>
          <a:xfrm>
            <a:off x="142844" y="0"/>
            <a:ext cx="8858312" cy="1938992"/>
          </a:xfrm>
          <a:prstGeom prst="rect">
            <a:avLst/>
          </a:prstGeom>
        </p:spPr>
        <p:txBody>
          <a:bodyPr wrap="square">
            <a:spAutoFit/>
          </a:bodyPr>
          <a:lstStyle/>
          <a:p>
            <a:pPr lvl="0"/>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Egli percorse </a:t>
            </a:r>
            <a:endPar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endParaRPr>
          </a:p>
          <a:p>
            <a:pPr lvl="0"/>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tutta </a:t>
            </a: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la regione </a:t>
            </a:r>
            <a:endPar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endParaRPr>
          </a:p>
          <a:p>
            <a:pPr lvl="0"/>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del </a:t>
            </a: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Giordano, </a:t>
            </a:r>
            <a:endParaRPr lang="it-IT" sz="4000" b="1" dirty="0" smtClean="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spd="med">
    <p:dissolv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3214678" y="4303455"/>
            <a:ext cx="5643602" cy="2554545"/>
          </a:xfrm>
          <a:prstGeom prst="rect">
            <a:avLst/>
          </a:prstGeom>
        </p:spPr>
        <p:txBody>
          <a:bodyPr wrap="square">
            <a:spAutoFit/>
          </a:bodyPr>
          <a:lstStyle/>
          <a:p>
            <a:pPr lvl="0"/>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predicando un battesimo </a:t>
            </a:r>
            <a:endPar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endParaRPr>
          </a:p>
          <a:p>
            <a:pPr lvl="0"/>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di </a:t>
            </a: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conversione </a:t>
            </a:r>
            <a:endPar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endParaRPr>
          </a:p>
          <a:p>
            <a:pPr lvl="0"/>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per </a:t>
            </a: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il perdono dei peccati, </a:t>
            </a:r>
            <a:endParaRPr lang="it-IT" sz="4000" b="1" dirty="0" smtClean="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spd="med">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2" descr="http://kidslink.bo.cnr.it/silvani/ebraica/simboli/image/torah.gif"/>
          <p:cNvPicPr>
            <a:picLocks noChangeAspect="1" noChangeArrowheads="1"/>
          </p:cNvPicPr>
          <p:nvPr/>
        </p:nvPicPr>
        <p:blipFill>
          <a:blip r:embed="rId2"/>
          <a:srcRect b="5319"/>
          <a:stretch>
            <a:fillRect/>
          </a:stretch>
        </p:blipFill>
        <p:spPr bwMode="auto">
          <a:xfrm>
            <a:off x="0" y="500042"/>
            <a:ext cx="9040338" cy="6357958"/>
          </a:xfrm>
          <a:prstGeom prst="rect">
            <a:avLst/>
          </a:prstGeom>
          <a:noFill/>
        </p:spPr>
      </p:pic>
      <p:sp>
        <p:nvSpPr>
          <p:cNvPr id="2" name="Rettangolo 1"/>
          <p:cNvSpPr/>
          <p:nvPr/>
        </p:nvSpPr>
        <p:spPr>
          <a:xfrm>
            <a:off x="142844" y="0"/>
            <a:ext cx="8858312" cy="1323439"/>
          </a:xfrm>
          <a:prstGeom prst="rect">
            <a:avLst/>
          </a:prstGeom>
        </p:spPr>
        <p:txBody>
          <a:bodyPr wrap="square">
            <a:spAutoFit/>
          </a:bodyPr>
          <a:lstStyle/>
          <a:p>
            <a:pPr lvl="0" algn="ct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com’è scritto nel libro degli oracoli </a:t>
            </a:r>
            <a:endPar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endParaRPr>
          </a:p>
          <a:p>
            <a:pPr lvl="0" algn="ct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del </a:t>
            </a: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profeta </a:t>
            </a:r>
            <a:r>
              <a:rPr lang="it-IT" sz="4000" b="1" dirty="0" err="1"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Isaìa</a:t>
            </a: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a:t>
            </a:r>
            <a:endParaRPr lang="it-IT" sz="4000" b="1" dirty="0" smtClean="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spd="med">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85688" y="142852"/>
            <a:ext cx="8858312" cy="1323439"/>
          </a:xfrm>
          <a:prstGeom prst="rect">
            <a:avLst/>
          </a:prstGeom>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«Voce di uno </a:t>
            </a:r>
            <a:endPar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endParaRPr>
          </a:p>
          <a:p>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che </a:t>
            </a: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grida nel deserto</a:t>
            </a: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a:t>
            </a:r>
            <a:endParaRPr lang="it-IT" b="1" dirty="0">
              <a:solidFill>
                <a:srgbClr val="FF0000"/>
              </a:solidFill>
              <a:effectLst>
                <a:outerShdw blurRad="38100" dist="38100" dir="2700000" algn="tl">
                  <a:srgbClr val="000000">
                    <a:alpha val="43137"/>
                  </a:srgbClr>
                </a:outerShdw>
              </a:effectLst>
            </a:endParaRPr>
          </a:p>
        </p:txBody>
      </p:sp>
    </p:spTree>
  </p:cSld>
  <p:clrMapOvr>
    <a:masterClrMapping/>
  </p:clrMapOvr>
  <p:transition spd="med">
    <p:dissolv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1285852" y="3786190"/>
            <a:ext cx="6357966" cy="1323439"/>
          </a:xfrm>
          <a:prstGeom prst="rect">
            <a:avLst/>
          </a:prstGeom>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Preparate la via del Signore, raddrizzate i suoi sentieri! </a:t>
            </a:r>
            <a:endParaRPr lang="it-IT" dirty="0"/>
          </a:p>
        </p:txBody>
      </p:sp>
    </p:spTree>
  </p:cSld>
  <p:clrMapOvr>
    <a:masterClrMapping/>
  </p:clrMapOvr>
  <p:transition spd="med">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285688" y="142852"/>
            <a:ext cx="8858312" cy="1323439"/>
          </a:xfrm>
          <a:prstGeom prst="rect">
            <a:avLst/>
          </a:prstGeom>
        </p:spPr>
        <p:txBody>
          <a:bodyPr wrap="square">
            <a:spAutoFit/>
          </a:bodyPr>
          <a:lstStyle/>
          <a:p>
            <a:pPr lvl="0"/>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Ogni </a:t>
            </a: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burrone sarà riempito, ogni monte e ogni colle sarà abbassato; </a:t>
            </a:r>
            <a:endParaRPr lang="it-IT" b="1" dirty="0">
              <a:solidFill>
                <a:srgbClr val="FF0000"/>
              </a:solidFill>
              <a:effectLst>
                <a:outerShdw blurRad="38100" dist="38100" dir="2700000" algn="tl">
                  <a:srgbClr val="000000">
                    <a:alpha val="43137"/>
                  </a:srgbClr>
                </a:outerShdw>
              </a:effectLst>
            </a:endParaRPr>
          </a:p>
        </p:txBody>
      </p:sp>
    </p:spTree>
  </p:cSld>
  <p:clrMapOvr>
    <a:masterClrMapping/>
  </p:clrMapOvr>
  <p:transition spd="med">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3214678" y="142852"/>
            <a:ext cx="5786478" cy="2554545"/>
          </a:xfrm>
          <a:prstGeom prst="rect">
            <a:avLst/>
          </a:prstGeom>
        </p:spPr>
        <p:txBody>
          <a:bodyPr wrap="square">
            <a:spAutoFit/>
          </a:bodyPr>
          <a:lstStyle/>
          <a:p>
            <a:pPr lvl="0"/>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le vie tortuose diverranno diritte </a:t>
            </a:r>
            <a:endPar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endParaRPr>
          </a:p>
          <a:p>
            <a:pPr lvl="0"/>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e </a:t>
            </a: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quelle impervie, spianate. </a:t>
            </a:r>
            <a:endPar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endParaRPr>
          </a:p>
        </p:txBody>
      </p:sp>
    </p:spTree>
  </p:cSld>
  <p:clrMapOvr>
    <a:masterClrMapping/>
  </p:clrMapOvr>
  <p:transition spd="med">
    <p:dissolv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0" y="0"/>
            <a:ext cx="9144000" cy="6858022"/>
          </a:xfrm>
          <a:prstGeom prst="rect">
            <a:avLst/>
          </a:prstGeom>
          <a:noFill/>
          <a:ln w="9525">
            <a:noFill/>
            <a:miter lim="800000"/>
            <a:headEnd/>
            <a:tailEnd/>
          </a:ln>
        </p:spPr>
      </p:pic>
      <p:sp>
        <p:nvSpPr>
          <p:cNvPr id="3" name="Rettangolo 2"/>
          <p:cNvSpPr/>
          <p:nvPr/>
        </p:nvSpPr>
        <p:spPr>
          <a:xfrm>
            <a:off x="2357422" y="214290"/>
            <a:ext cx="4572000" cy="1323439"/>
          </a:xfrm>
          <a:prstGeom prst="rect">
            <a:avLst/>
          </a:prstGeom>
        </p:spPr>
        <p:txBody>
          <a:bodyPr>
            <a:spAutoFit/>
          </a:bodyPr>
          <a:lstStyle/>
          <a:p>
            <a:pPr lvl="0"/>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Ogni uomo vedrà </a:t>
            </a:r>
            <a:endPar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endParaRPr>
          </a:p>
          <a:p>
            <a:pPr lvl="0"/>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la </a:t>
            </a:r>
            <a:r>
              <a:rPr lang="it-IT" sz="4000" b="1" dirty="0" smtClean="0">
                <a:solidFill>
                  <a:srgbClr val="FF0000"/>
                </a:solidFill>
                <a:effectLst>
                  <a:outerShdw blurRad="38100" dist="38100" dir="2700000" algn="tl">
                    <a:srgbClr val="000000">
                      <a:alpha val="43137"/>
                    </a:srgbClr>
                  </a:outerShdw>
                </a:effectLst>
                <a:latin typeface="Calibri" pitchFamily="34" charset="0"/>
                <a:ea typeface="Times New Roman" pitchFamily="18" charset="0"/>
              </a:rPr>
              <a:t>salvezza di Dio!».</a:t>
            </a:r>
            <a:r>
              <a:rPr lang="it-IT" sz="4000" b="1" dirty="0" smtClean="0">
                <a:solidFill>
                  <a:srgbClr val="FF0000"/>
                </a:solidFill>
                <a:effectLst>
                  <a:outerShdw blurRad="38100" dist="38100" dir="2700000" algn="tl">
                    <a:srgbClr val="000000">
                      <a:alpha val="43137"/>
                    </a:srgbClr>
                  </a:outerShdw>
                </a:effectLst>
                <a:latin typeface="Calibri" pitchFamily="34" charset="0"/>
              </a:rPr>
              <a:t> </a:t>
            </a:r>
            <a:endParaRPr lang="it-IT" b="1" dirty="0">
              <a:solidFill>
                <a:srgbClr val="FF0000"/>
              </a:solidFill>
              <a:effectLst>
                <a:outerShdw blurRad="38100" dist="38100" dir="2700000" algn="tl">
                  <a:srgbClr val="000000">
                    <a:alpha val="43137"/>
                  </a:srgbClr>
                </a:outerShdw>
              </a:effectLst>
            </a:endParaRPr>
          </a:p>
        </p:txBody>
      </p:sp>
    </p:spTree>
  </p:cSld>
  <p:clrMapOvr>
    <a:masterClrMapping/>
  </p:clrMapOvr>
  <p:transition spd="med">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pesci"/>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1747" name="Text Box 3"/>
          <p:cNvSpPr txBox="1">
            <a:spLocks noChangeArrowheads="1"/>
          </p:cNvSpPr>
          <p:nvPr/>
        </p:nvSpPr>
        <p:spPr bwMode="auto">
          <a:xfrm>
            <a:off x="250825" y="476250"/>
            <a:ext cx="4392613" cy="701675"/>
          </a:xfrm>
          <a:prstGeom prst="rect">
            <a:avLst/>
          </a:prstGeom>
          <a:noFill/>
          <a:ln w="9525">
            <a:noFill/>
            <a:miter lim="800000"/>
            <a:headEnd/>
            <a:tailEnd/>
          </a:ln>
        </p:spPr>
        <p:txBody>
          <a:bodyPr>
            <a:spAutoFit/>
          </a:bodyPr>
          <a:lstStyle/>
          <a:p>
            <a:pPr eaLnBrk="1" hangingPunct="1">
              <a:spcBef>
                <a:spcPct val="50000"/>
              </a:spcBef>
            </a:pPr>
            <a:r>
              <a:rPr lang="it-IT" sz="4000" b="1" dirty="0">
                <a:solidFill>
                  <a:srgbClr val="66FF33"/>
                </a:solidFill>
                <a:effectLst>
                  <a:outerShdw blurRad="38100" dist="38100" dir="2700000" algn="tl">
                    <a:srgbClr val="000000">
                      <a:alpha val="43137"/>
                    </a:srgbClr>
                  </a:outerShdw>
                </a:effectLst>
                <a:latin typeface="Arial" charset="0"/>
              </a:rPr>
              <a:t>e i pesci danzare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1746"/>
                                        </p:tgtEl>
                                      </p:cBhvr>
                                      <p:by x="150000" y="150000"/>
                                    </p:animScale>
                                  </p:childTnLst>
                                </p:cTn>
                              </p:par>
                              <p:par>
                                <p:cTn id="7" presetID="34" presetClass="emph" presetSubtype="0" fill="hold" grpId="0" nodeType="withEffect">
                                  <p:stCondLst>
                                    <p:cond delay="0"/>
                                  </p:stCondLst>
                                  <p:iterate type="lt">
                                    <p:tmPct val="10000"/>
                                  </p:iterate>
                                  <p:childTnLst>
                                    <p:animMotion origin="layout" path="M 0.0 0.0 L 0.0 -0.07213" pathEditMode="relative" ptsTypes="">
                                      <p:cBhvr>
                                        <p:cTn id="8" dur="500" accel="50000" decel="50000" autoRev="1" fill="hold">
                                          <p:stCondLst>
                                            <p:cond delay="0"/>
                                          </p:stCondLst>
                                        </p:cTn>
                                        <p:tgtEl>
                                          <p:spTgt spid="31747"/>
                                        </p:tgtEl>
                                        <p:attrNameLst>
                                          <p:attrName>ppt_x</p:attrName>
                                          <p:attrName>ppt_y</p:attrName>
                                        </p:attrNameLst>
                                      </p:cBhvr>
                                    </p:animMotion>
                                    <p:animRot by="1500000">
                                      <p:cBhvr>
                                        <p:cTn id="9" dur="250" fill="hold">
                                          <p:stCondLst>
                                            <p:cond delay="0"/>
                                          </p:stCondLst>
                                        </p:cTn>
                                        <p:tgtEl>
                                          <p:spTgt spid="31747"/>
                                        </p:tgtEl>
                                        <p:attrNameLst>
                                          <p:attrName>r</p:attrName>
                                        </p:attrNameLst>
                                      </p:cBhvr>
                                    </p:animRot>
                                    <p:animRot by="-1500000">
                                      <p:cBhvr>
                                        <p:cTn id="10" dur="250" fill="hold">
                                          <p:stCondLst>
                                            <p:cond delay="250"/>
                                          </p:stCondLst>
                                        </p:cTn>
                                        <p:tgtEl>
                                          <p:spTgt spid="31747"/>
                                        </p:tgtEl>
                                        <p:attrNameLst>
                                          <p:attrName>r</p:attrName>
                                        </p:attrNameLst>
                                      </p:cBhvr>
                                    </p:animRot>
                                    <p:animRot by="-1500000">
                                      <p:cBhvr>
                                        <p:cTn id="11" dur="250" fill="hold">
                                          <p:stCondLst>
                                            <p:cond delay="500"/>
                                          </p:stCondLst>
                                        </p:cTn>
                                        <p:tgtEl>
                                          <p:spTgt spid="31747"/>
                                        </p:tgtEl>
                                        <p:attrNameLst>
                                          <p:attrName>r</p:attrName>
                                        </p:attrNameLst>
                                      </p:cBhvr>
                                    </p:animRot>
                                    <p:animRot by="1500000">
                                      <p:cBhvr>
                                        <p:cTn id="12" dur="250" fill="hold">
                                          <p:stCondLst>
                                            <p:cond delay="750"/>
                                          </p:stCondLst>
                                        </p:cTn>
                                        <p:tgtEl>
                                          <p:spTgt spid="317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7" descr="http://localhost:1080/download/immagini/10Bi_Avv_Nat/2B_2Avv.jpg"/>
          <p:cNvPicPr>
            <a:picLocks noChangeAspect="1" noChangeArrowheads="1"/>
          </p:cNvPicPr>
          <p:nvPr/>
        </p:nvPicPr>
        <p:blipFill>
          <a:blip r:embed="rId2"/>
          <a:srcRect/>
          <a:stretch>
            <a:fillRect/>
          </a:stretch>
        </p:blipFill>
        <p:spPr bwMode="auto">
          <a:xfrm>
            <a:off x="357188" y="0"/>
            <a:ext cx="4857750" cy="6865938"/>
          </a:xfrm>
          <a:prstGeom prst="rect">
            <a:avLst/>
          </a:prstGeom>
          <a:noFill/>
          <a:ln w="9525">
            <a:noFill/>
            <a:miter lim="800000"/>
            <a:headEnd/>
            <a:tailEnd/>
          </a:ln>
        </p:spPr>
      </p:pic>
      <p:sp>
        <p:nvSpPr>
          <p:cNvPr id="67587"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67588" name="WordArt 6"/>
          <p:cNvSpPr>
            <a:spLocks noChangeArrowheads="1" noChangeShapeType="1" noTextEdit="1"/>
          </p:cNvSpPr>
          <p:nvPr/>
        </p:nvSpPr>
        <p:spPr bwMode="auto">
          <a:xfrm>
            <a:off x="5429250" y="214313"/>
            <a:ext cx="3524250" cy="5300662"/>
          </a:xfrm>
          <a:prstGeom prst="rect">
            <a:avLst/>
          </a:prstGeom>
        </p:spPr>
        <p:txBody>
          <a:bodyPr wrap="none" fromWordArt="1">
            <a:prstTxWarp prst="textPlain">
              <a:avLst>
                <a:gd name="adj" fmla="val 50000"/>
              </a:avLst>
            </a:prstTxWarp>
          </a:bodyPr>
          <a:lstStyle/>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Fede\Desktop\Avvento 2009\poster-adattato.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 name="Rettangolo 7"/>
          <p:cNvSpPr/>
          <p:nvPr/>
        </p:nvSpPr>
        <p:spPr>
          <a:xfrm>
            <a:off x="142844" y="642918"/>
            <a:ext cx="8858312" cy="6000792"/>
          </a:xfrm>
          <a:prstGeom prst="rect">
            <a:avLst/>
          </a:prstGeom>
          <a:solidFill>
            <a:srgbClr val="FFFFFF">
              <a:alpha val="69804"/>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solidFill>
                <a:prstClr val="white"/>
              </a:solidFill>
            </a:endParaRPr>
          </a:p>
        </p:txBody>
      </p:sp>
      <p:sp>
        <p:nvSpPr>
          <p:cNvPr id="6" name="Rettangolo 5"/>
          <p:cNvSpPr/>
          <p:nvPr/>
        </p:nvSpPr>
        <p:spPr>
          <a:xfrm>
            <a:off x="0" y="1714488"/>
            <a:ext cx="9144000" cy="646331"/>
          </a:xfrm>
          <a:prstGeom prst="rect">
            <a:avLst/>
          </a:prstGeom>
          <a:solidFill>
            <a:srgbClr val="FFFFFF">
              <a:alpha val="69804"/>
            </a:srgbClr>
          </a:solidFill>
          <a:effectLst>
            <a:softEdge rad="63500"/>
          </a:effectLst>
        </p:spPr>
        <p:txBody>
          <a:bodyPr>
            <a:spAutoFit/>
            <a:scene3d>
              <a:camera prst="orthographicFront"/>
              <a:lightRig rig="glow" dir="tl">
                <a:rot lat="0" lon="0" rev="5400000"/>
              </a:lightRig>
            </a:scene3d>
            <a:sp3d extrusionH="57150" contourW="12700">
              <a:bevelT w="25400" h="25400"/>
              <a:contourClr>
                <a:schemeClr val="accent6">
                  <a:shade val="73000"/>
                </a:schemeClr>
              </a:contourClr>
            </a:sp3d>
          </a:bodyPr>
          <a:lstStyle/>
          <a:p>
            <a:pPr algn="ctr" fontAlgn="auto">
              <a:spcBef>
                <a:spcPts val="0"/>
              </a:spcBef>
              <a:spcAft>
                <a:spcPts val="0"/>
              </a:spcAft>
              <a:defRPr/>
            </a:pPr>
            <a:r>
              <a:rPr lang="it-IT"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GrilledCheese BTN Wide Blk" pitchFamily="34" charset="0"/>
                <a:cs typeface="+mn-cs"/>
              </a:rPr>
              <a:t>Dio  mantiene  le  promesse</a:t>
            </a:r>
          </a:p>
        </p:txBody>
      </p:sp>
      <p:pic>
        <p:nvPicPr>
          <p:cNvPr id="1027" name="Picture 3" descr="C:\Users\Fede\Desktop\Avvento 2009\01 Geremia.png"/>
          <p:cNvPicPr>
            <a:picLocks noChangeAspect="1" noChangeArrowheads="1"/>
          </p:cNvPicPr>
          <p:nvPr/>
        </p:nvPicPr>
        <p:blipFill>
          <a:blip r:embed="rId3"/>
          <a:srcRect/>
          <a:stretch>
            <a:fillRect/>
          </a:stretch>
        </p:blipFill>
        <p:spPr bwMode="auto">
          <a:xfrm>
            <a:off x="3643313" y="2500313"/>
            <a:ext cx="2611437" cy="3929062"/>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Scale>
                                      <p:cBhvr>
                                        <p:cTn id="17" dur="1000" decel="50000" fill="hold">
                                          <p:stCondLst>
                                            <p:cond delay="0"/>
                                          </p:stCondLst>
                                        </p:cTn>
                                        <p:tgtEl>
                                          <p:spTgt spid="10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027"/>
                                        </p:tgtEl>
                                        <p:attrNameLst>
                                          <p:attrName>ppt_x</p:attrName>
                                          <p:attrName>ppt_y</p:attrName>
                                        </p:attrNameLst>
                                      </p:cBhvr>
                                    </p:animMotion>
                                    <p:animEffect transition="in" filter="fade">
                                      <p:cBhvr>
                                        <p:cTn id="19"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Fede\Desktop\Avvento 2009\poster-adattato.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 name="Rettangolo 7"/>
          <p:cNvSpPr/>
          <p:nvPr/>
        </p:nvSpPr>
        <p:spPr>
          <a:xfrm>
            <a:off x="142844" y="642918"/>
            <a:ext cx="8858312" cy="6000792"/>
          </a:xfrm>
          <a:prstGeom prst="rect">
            <a:avLst/>
          </a:prstGeom>
          <a:solidFill>
            <a:srgbClr val="FFFFFF">
              <a:alpha val="69804"/>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solidFill>
                <a:prstClr val="white"/>
              </a:solidFill>
            </a:endParaRPr>
          </a:p>
        </p:txBody>
      </p:sp>
      <p:pic>
        <p:nvPicPr>
          <p:cNvPr id="1027" name="Picture 3" descr="C:\Users\Fede\Desktop\Avvento 2009\01 Geremia.png"/>
          <p:cNvPicPr>
            <a:picLocks noChangeAspect="1" noChangeArrowheads="1"/>
          </p:cNvPicPr>
          <p:nvPr/>
        </p:nvPicPr>
        <p:blipFill>
          <a:blip r:embed="rId3"/>
          <a:srcRect/>
          <a:stretch>
            <a:fillRect/>
          </a:stretch>
        </p:blipFill>
        <p:spPr bwMode="auto">
          <a:xfrm>
            <a:off x="3643313" y="2500313"/>
            <a:ext cx="2611437" cy="3929062"/>
          </a:xfrm>
          <a:prstGeom prst="rect">
            <a:avLst/>
          </a:prstGeom>
          <a:noFill/>
          <a:ln w="9525">
            <a:noFill/>
            <a:miter lim="800000"/>
            <a:headEnd/>
            <a:tailEnd/>
          </a:ln>
        </p:spPr>
      </p:pic>
      <p:sp>
        <p:nvSpPr>
          <p:cNvPr id="6" name="Rettangolo 5"/>
          <p:cNvSpPr/>
          <p:nvPr/>
        </p:nvSpPr>
        <p:spPr>
          <a:xfrm>
            <a:off x="0" y="1714488"/>
            <a:ext cx="9144000" cy="646331"/>
          </a:xfrm>
          <a:prstGeom prst="rect">
            <a:avLst/>
          </a:prstGeom>
          <a:solidFill>
            <a:srgbClr val="FFFFFF">
              <a:alpha val="69804"/>
            </a:srgbClr>
          </a:solidFill>
          <a:effectLst>
            <a:softEdge rad="63500"/>
          </a:effectLst>
        </p:spPr>
        <p:txBody>
          <a:bodyPr>
            <a:spAutoFit/>
            <a:scene3d>
              <a:camera prst="orthographicFront"/>
              <a:lightRig rig="glow" dir="tl">
                <a:rot lat="0" lon="0" rev="5400000"/>
              </a:lightRig>
            </a:scene3d>
            <a:sp3d extrusionH="57150" contourW="12700">
              <a:bevelT w="25400" h="25400"/>
              <a:contourClr>
                <a:schemeClr val="accent6">
                  <a:shade val="73000"/>
                </a:schemeClr>
              </a:contourClr>
            </a:sp3d>
          </a:bodyPr>
          <a:lstStyle/>
          <a:p>
            <a:pPr algn="ctr" fontAlgn="auto">
              <a:spcBef>
                <a:spcPts val="0"/>
              </a:spcBef>
              <a:spcAft>
                <a:spcPts val="0"/>
              </a:spcAft>
              <a:defRPr/>
            </a:pPr>
            <a:r>
              <a:rPr lang="it-IT"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GrilledCheese BTN Wide Blk" pitchFamily="34" charset="0"/>
                <a:cs typeface="+mn-cs"/>
              </a:rPr>
              <a:t>Dio  mantiene  le  promesse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33333E-6 1.85185E-6 C -0.00955 -0.00046 -0.01927 0.00069 -0.02865 -0.00139 C -0.03143 -0.00208 -0.03334 -0.00579 -0.03577 -0.00787 C -0.04028 -0.01204 -0.04931 -0.01296 -0.05469 -0.01412 C -0.07292 -0.01296 -0.08802 -0.0125 -0.10469 -0.00463 C -0.11424 0.01991 -0.13143 0.03773 -0.15122 0.04606 C -0.15764 0.05208 -0.16528 0.05301 -0.17257 0.05555 C -0.17986 0.0581 -0.18507 0.06042 -0.19289 0.06042 " pathEditMode="relative" ptsTypes="fffffffA">
                                      <p:cBhvr>
                                        <p:cTn id="11" dur="2000" fill="hold"/>
                                        <p:tgtEl>
                                          <p:spTgt spid="6"/>
                                        </p:tgtEl>
                                        <p:attrNameLst>
                                          <p:attrName>ppt_x</p:attrName>
                                          <p:attrName>ppt_y</p:attrName>
                                        </p:attrNameLst>
                                      </p:cBhvr>
                                    </p:animMotion>
                                  </p:childTnLst>
                                </p:cTn>
                              </p:par>
                              <p:par>
                                <p:cTn id="12" presetID="6" presetClass="emph" presetSubtype="0" fill="hold" nodeType="withEffect">
                                  <p:stCondLst>
                                    <p:cond delay="0"/>
                                  </p:stCondLst>
                                  <p:childTnLst>
                                    <p:animScale>
                                      <p:cBhvr>
                                        <p:cTn id="13" dur="2000" fill="hold"/>
                                        <p:tgtEl>
                                          <p:spTgt spid="6"/>
                                        </p:tgtEl>
                                      </p:cBhvr>
                                      <p:by x="60000" y="60000"/>
                                    </p:animScale>
                                  </p:childTnLst>
                                </p:cTn>
                              </p:par>
                              <p:par>
                                <p:cTn id="14" presetID="8" presetClass="emph" presetSubtype="0" fill="hold" nodeType="withEffect">
                                  <p:stCondLst>
                                    <p:cond delay="0"/>
                                  </p:stCondLst>
                                  <p:childTnLst>
                                    <p:animRot by="120000">
                                      <p:cBhvr>
                                        <p:cTn id="15" dur="2000" fill="hold"/>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8.05556E-6 8.67362E-19 C -0.00764 0.00694 -0.01719 0.00763 -0.02622 0.00949 C -0.02987 0.00902 -0.03351 0.00949 -0.03699 0.00787 C -0.03855 0.00717 -0.03907 0.00463 -0.04046 0.00324 C -0.04844 -0.00487 -0.05799 -0.01274 -0.06667 -0.01899 C -0.07188 -0.02269 -0.08021 -0.02917 -0.08577 -0.03172 C -0.08889 -0.03311 -0.09532 -0.03496 -0.09532 -0.03496 C -0.10626 -0.04514 -0.09028 -0.03102 -0.10365 -0.03982 C -0.10817 -0.04283 -0.11129 -0.04862 -0.11546 -0.05232 C -0.11945 -0.06112 -0.12466 -0.06621 -0.12987 -0.07315 C -0.14862 -0.09815 -0.12153 -0.06459 -0.1382 -0.08889 C -0.14341 -0.09653 -0.14792 -0.09792 -0.15365 -0.10487 C -0.16528 -0.11899 -0.14775 -0.10301 -0.16216 -0.1176 C -0.16598 -0.12176 -0.17101 -0.12454 -0.17501 -0.12871 C -0.18091 -0.13449 -0.17657 -0.13264 -0.18334 -0.1382 C -0.1856 -0.14005 -0.19202 -0.14306 -0.1941 -0.14445 C -0.20591 -0.15162 -0.21633 -0.15973 -0.22865 -0.16505 C -0.24758 -0.17315 -0.26546 -0.18889 -0.28334 -0.2 C -0.29584 -0.20764 -0.30955 -0.22385 -0.3191 -0.23658 C -0.32101 -0.23912 -0.32396 -0.23936 -0.32622 -0.24121 C -0.33212 -0.24653 -0.3356 -0.25278 -0.34167 -0.25718 C -0.35209 -0.275 -0.33855 -0.25371 -0.35001 -0.26667 C -0.36216 -0.28056 -0.34254 -0.26343 -0.35608 -0.27454 C -0.35886 -0.28264 -0.36494 -0.28658 -0.37032 -0.29375 C -0.37639 -0.30186 -0.37952 -0.31412 -0.38577 -0.32223 C -0.39046 -0.32848 -0.39688 -0.33334 -0.40244 -0.3382 C -0.40539 -0.34375 -0.40782 -0.34399 -0.41199 -0.34769 C -0.41737 -0.35278 -0.42136 -0.35764 -0.42744 -0.36042 C -0.43351 -0.37176 -0.44584 -0.3882 -0.45712 -0.38889 C -0.46424 -0.38936 -0.47153 -0.38889 -0.47865 -0.38889 " pathEditMode="relative" ptsTypes="fffffffffffffffffffffffffffffA">
                                      <p:cBhvr>
                                        <p:cTn id="19" dur="2000" fill="hold"/>
                                        <p:tgtEl>
                                          <p:spTgt spid="1027"/>
                                        </p:tgtEl>
                                        <p:attrNameLst>
                                          <p:attrName>ppt_x</p:attrName>
                                          <p:attrName>ppt_y</p:attrName>
                                        </p:attrNameLst>
                                      </p:cBhvr>
                                    </p:animMotion>
                                  </p:childTnLst>
                                </p:cTn>
                              </p:par>
                              <p:par>
                                <p:cTn id="20" presetID="6" presetClass="emph" presetSubtype="0" fill="hold" nodeType="withEffect">
                                  <p:stCondLst>
                                    <p:cond delay="0"/>
                                  </p:stCondLst>
                                  <p:childTnLst>
                                    <p:animScale>
                                      <p:cBhvr>
                                        <p:cTn id="21" dur="2000" fill="hold"/>
                                        <p:tgtEl>
                                          <p:spTgt spid="1027"/>
                                        </p:tgtEl>
                                      </p:cBhvr>
                                      <p:by x="35000" y="3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500063"/>
            <a:ext cx="8715375" cy="3354387"/>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in un solo Dio, </a:t>
            </a:r>
          </a:p>
          <a:p>
            <a:pPr eaLnBrk="0" fontAlgn="auto" hangingPunct="0">
              <a:spcBef>
                <a:spcPts val="0"/>
              </a:spcBef>
              <a:spcAft>
                <a:spcPts val="0"/>
              </a:spcAft>
              <a:defRPr/>
            </a:pPr>
            <a:endParaRPr lang="it-IT" sz="4000" b="1" dirty="0">
              <a:solidFill>
                <a:prstClr val="black"/>
              </a:solidFill>
              <a:effectLst>
                <a:outerShdw blurRad="38100" dist="38100" dir="2700000" algn="tl">
                  <a:srgbClr val="000000">
                    <a:alpha val="43137"/>
                  </a:srgbClr>
                </a:outerShdw>
              </a:effectLst>
              <a:latin typeface="+mn-lt"/>
              <a:cs typeface="+mn-cs"/>
            </a:endParaRP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Padre onnipotente,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creatore del cielo e della terra,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di tutte le cose visibili e invisibili. </a:t>
            </a:r>
          </a:p>
          <a:p>
            <a:pPr eaLnBrk="0" fontAlgn="auto" hangingPunct="0">
              <a:spcBef>
                <a:spcPts val="0"/>
              </a:spcBef>
              <a:spcAft>
                <a:spcPts val="0"/>
              </a:spcAft>
              <a:defRPr/>
            </a:pPr>
            <a:endParaRPr lang="it-IT" sz="1200" b="1" dirty="0">
              <a:solidFill>
                <a:prstClr val="black"/>
              </a:solidFill>
              <a:effectLst>
                <a:outerShdw blurRad="38100" dist="38100" dir="2700000" algn="tl">
                  <a:srgbClr val="000000">
                    <a:alpha val="43137"/>
                  </a:srgbClr>
                </a:outerShdw>
              </a:effectLst>
              <a:latin typeface="+mn-lt"/>
              <a:cs typeface="+mn-cs"/>
            </a:endParaRPr>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142875"/>
            <a:ext cx="8786812" cy="56324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Credo in un solo Signore, Gesù Cristo, unigenito Figlio di Dio,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nato dal Padre prima di tutti i secoli: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Dio da Dio, Luce da Luce,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Dio vero da Dio vero,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generato, non creato,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della stessa sostanza del Padre;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mezzo di lui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tutte le cose sono state create. </a:t>
            </a:r>
            <a:endParaRPr lang="it-IT" sz="4000" dirty="0">
              <a:solidFill>
                <a:prstClr val="black"/>
              </a:solidFill>
              <a:effectLst>
                <a:outerShdw blurRad="38100" dist="38100" dir="2700000" algn="tl">
                  <a:srgbClr val="000000">
                    <a:alpha val="43137"/>
                  </a:srgbClr>
                </a:outerShdw>
              </a:effectLst>
              <a:latin typeface="Calibri"/>
              <a:cs typeface="+mn-cs"/>
            </a:endParaRPr>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50" y="0"/>
            <a:ext cx="8858250" cy="6862763"/>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Per noi uomini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per la nostra salvezza discese dal cielo, e </a:t>
            </a:r>
            <a:r>
              <a:rPr lang="it-IT" sz="4000" b="1" u="sng" dirty="0">
                <a:solidFill>
                  <a:prstClr val="black"/>
                </a:solidFill>
                <a:effectLst>
                  <a:outerShdw blurRad="38100" dist="38100" dir="2700000" algn="tl">
                    <a:srgbClr val="000000">
                      <a:alpha val="43137"/>
                    </a:srgbClr>
                  </a:outerShdw>
                </a:effectLst>
                <a:latin typeface="+mn-lt"/>
                <a:cs typeface="+mn-cs"/>
              </a:rPr>
              <a:t>per opera dello Spirito santo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si è incarnato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nel seno della vergine Maria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e si è fatto uomo</a:t>
            </a:r>
            <a:r>
              <a:rPr lang="it-IT" sz="4000" b="1" dirty="0">
                <a:solidFill>
                  <a:prstClr val="black"/>
                </a:solidFill>
                <a:effectLst>
                  <a:outerShdw blurRad="38100" dist="38100" dir="2700000" algn="tl">
                    <a:srgbClr val="000000">
                      <a:alpha val="43137"/>
                    </a:srgbClr>
                  </a:outerShdw>
                </a:effectLst>
                <a:latin typeface="+mn-lt"/>
                <a:cs typeface="+mn-cs"/>
              </a:rPr>
              <a:t>.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Fu crocifisso per noi sotto Ponzio Pilato, morì e fu sepolto.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Il terzo giorno è risuscitato,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secondo le Scritture, è salito al cielo, siede alla destra del Padre. </a:t>
            </a:r>
            <a:endParaRPr lang="it-IT" dirty="0">
              <a:latin typeface="+mn-lt"/>
              <a:cs typeface="+mn-cs"/>
            </a:endParaRP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857250"/>
            <a:ext cx="8715375" cy="1938338"/>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di nuovo verrà, nella gloria,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giudicare i vivi e i morti,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il suo regno non avrà fine. </a:t>
            </a:r>
            <a:endParaRPr lang="it-IT" dirty="0">
              <a:solidFill>
                <a:prstClr val="black"/>
              </a:solidFill>
              <a:latin typeface="Calibri"/>
              <a:cs typeface="+mn-cs"/>
            </a:endParaRPr>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428625"/>
            <a:ext cx="8929687" cy="3786188"/>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nello Spirito Santo,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che è Signore e dà la vita,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procede dal Padre e dal Figlio.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Con il Padre e il Figlio è adorato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glorificato,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ha parlato per mezzo dei profeti. </a:t>
            </a: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Albero di natal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2771" name="Text Box 3"/>
          <p:cNvSpPr txBox="1">
            <a:spLocks noChangeArrowheads="1"/>
          </p:cNvSpPr>
          <p:nvPr/>
        </p:nvSpPr>
        <p:spPr bwMode="auto">
          <a:xfrm>
            <a:off x="6084888" y="2349500"/>
            <a:ext cx="2808287" cy="4093428"/>
          </a:xfrm>
          <a:prstGeom prst="rect">
            <a:avLst/>
          </a:prstGeom>
          <a:noFill/>
          <a:ln w="9525">
            <a:noFill/>
            <a:miter lim="800000"/>
            <a:headEnd/>
            <a:tailEnd/>
          </a:ln>
        </p:spPr>
        <p:txBody>
          <a:bodyPr>
            <a:spAutoFit/>
          </a:bodyPr>
          <a:lstStyle/>
          <a:p>
            <a:pPr eaLnBrk="1" hangingPunct="1"/>
            <a:r>
              <a:rPr lang="it-IT" sz="4000" b="1" dirty="0">
                <a:solidFill>
                  <a:srgbClr val="66FF33"/>
                </a:solidFill>
                <a:effectLst>
                  <a:outerShdw blurRad="38100" dist="38100" dir="2700000" algn="tl">
                    <a:srgbClr val="000000">
                      <a:alpha val="43137"/>
                    </a:srgbClr>
                  </a:outerShdw>
                </a:effectLst>
                <a:latin typeface="Arial" charset="0"/>
              </a:rPr>
              <a:t>e gli alberi</a:t>
            </a:r>
          </a:p>
          <a:p>
            <a:pPr eaLnBrk="1" hangingPunct="1"/>
            <a:r>
              <a:rPr lang="it-IT" sz="4000" b="1" dirty="0">
                <a:solidFill>
                  <a:srgbClr val="66FF33"/>
                </a:solidFill>
                <a:effectLst>
                  <a:outerShdw blurRad="38100" dist="38100" dir="2700000" algn="tl">
                    <a:srgbClr val="000000">
                      <a:alpha val="43137"/>
                    </a:srgbClr>
                  </a:outerShdw>
                </a:effectLst>
                <a:latin typeface="Arial" charset="0"/>
              </a:rPr>
              <a:t>in festa </a:t>
            </a:r>
          </a:p>
          <a:p>
            <a:pPr eaLnBrk="1" hangingPunct="1"/>
            <a:r>
              <a:rPr lang="it-IT" sz="4000" b="1" dirty="0">
                <a:solidFill>
                  <a:srgbClr val="66FF33"/>
                </a:solidFill>
                <a:effectLst>
                  <a:outerShdw blurRad="38100" dist="38100" dir="2700000" algn="tl">
                    <a:srgbClr val="000000">
                      <a:alpha val="43137"/>
                    </a:srgbClr>
                  </a:outerShdw>
                </a:effectLst>
                <a:latin typeface="Arial" charset="0"/>
              </a:rPr>
              <a:t>che dicono </a:t>
            </a:r>
          </a:p>
          <a:p>
            <a:pPr eaLnBrk="1" hangingPunct="1"/>
            <a:r>
              <a:rPr lang="it-IT" sz="4000" b="1" dirty="0">
                <a:solidFill>
                  <a:srgbClr val="66FF33"/>
                </a:solidFill>
                <a:effectLst>
                  <a:outerShdw blurRad="38100" dist="38100" dir="2700000" algn="tl">
                    <a:srgbClr val="000000">
                      <a:alpha val="43137"/>
                    </a:srgbClr>
                  </a:outerShdw>
                </a:effectLst>
                <a:latin typeface="Arial" charset="0"/>
              </a:rPr>
              <a:t>a noi:</a:t>
            </a:r>
            <a:endParaRPr lang="it-IT" sz="4000" b="1" i="1" dirty="0">
              <a:solidFill>
                <a:srgbClr val="66FF33"/>
              </a:solidFill>
              <a:effectLst>
                <a:outerShdw blurRad="38100" dist="38100" dir="2700000" algn="tl">
                  <a:srgbClr val="000000">
                    <a:alpha val="43137"/>
                  </a:srgbClr>
                </a:outerShdw>
              </a:effectLst>
              <a:latin typeface="Arial" charset="0"/>
            </a:endParaRPr>
          </a:p>
          <a:p>
            <a:pPr eaLnBrk="1" hangingPunct="1">
              <a:spcBef>
                <a:spcPct val="50000"/>
              </a:spcBef>
            </a:pPr>
            <a:endParaRPr lang="it-IT" sz="4000" dirty="0">
              <a:solidFill>
                <a:srgbClr val="66FF33"/>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20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2771">
                                            <p:txEl>
                                              <p:pRg st="0" end="0"/>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anim calcmode="lin" valueType="num">
                                      <p:cBhvr additive="base">
                                        <p:cTn id="11" dur="20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2771">
                                            <p:txEl>
                                              <p:pRg st="1" end="1"/>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anim calcmode="lin" valueType="num">
                                      <p:cBhvr additive="base">
                                        <p:cTn id="15" dur="30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additive="base">
                                        <p:cTn id="16" dur="3000" fill="hold"/>
                                        <p:tgtEl>
                                          <p:spTgt spid="32771">
                                            <p:txEl>
                                              <p:pRg st="2" end="2"/>
                                            </p:txEl>
                                          </p:spTgt>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anim calcmode="lin" valueType="num">
                                      <p:cBhvr additive="base">
                                        <p:cTn id="19" dur="50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27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357188"/>
            <a:ext cx="8786812" cy="44005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Credo la Chiesa,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una santa cattolica e apostolica.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Professo un solo battesimo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il perdono dei peccati.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Aspetto la risurrezione dei morti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la vita del mondo che verrà.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Amen.</a:t>
            </a:r>
            <a:r>
              <a:rPr lang="it-IT" sz="4000" dirty="0">
                <a:solidFill>
                  <a:prstClr val="black"/>
                </a:solidFill>
                <a:effectLst>
                  <a:outerShdw blurRad="38100" dist="38100" dir="2700000" algn="tl">
                    <a:srgbClr val="000000">
                      <a:alpha val="43137"/>
                    </a:srgbClr>
                  </a:outerShdw>
                </a:effectLst>
                <a:latin typeface="Calibri"/>
                <a:cs typeface="+mn-cs"/>
              </a:rPr>
              <a:t> </a:t>
            </a:r>
            <a:endParaRPr lang="it-IT" dirty="0">
              <a:solidFill>
                <a:prstClr val="black"/>
              </a:solidFill>
              <a:latin typeface="Calibri"/>
              <a:cs typeface="+mn-cs"/>
            </a:endParaRPr>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BEAC7"/>
            </a:gs>
            <a:gs pos="17999">
              <a:srgbClr val="FEE7F2"/>
            </a:gs>
            <a:gs pos="36000">
              <a:srgbClr val="FAC77D"/>
            </a:gs>
            <a:gs pos="61000">
              <a:srgbClr val="FBA97D"/>
            </a:gs>
            <a:gs pos="82001">
              <a:srgbClr val="FBD49C"/>
            </a:gs>
            <a:gs pos="100000">
              <a:srgbClr val="FEE7F2"/>
            </a:gs>
          </a:gsLst>
          <a:lin ang="2700000" scaled="1"/>
        </a:gradFill>
        <a:effectLst/>
      </p:bgPr>
    </p:bg>
    <p:spTree>
      <p:nvGrpSpPr>
        <p:cNvPr id="1" name=""/>
        <p:cNvGrpSpPr/>
        <p:nvPr/>
      </p:nvGrpSpPr>
      <p:grpSpPr>
        <a:xfrm>
          <a:off x="0" y="0"/>
          <a:ext cx="0" cy="0"/>
          <a:chOff x="0" y="0"/>
          <a:chExt cx="0" cy="0"/>
        </a:xfrm>
      </p:grpSpPr>
      <p:sp>
        <p:nvSpPr>
          <p:cNvPr id="4" name="Rettangolo 3"/>
          <p:cNvSpPr/>
          <p:nvPr/>
        </p:nvSpPr>
        <p:spPr>
          <a:xfrm>
            <a:off x="1142976" y="2214554"/>
            <a:ext cx="6500858" cy="1569660"/>
          </a:xfrm>
          <a:prstGeom prst="rect">
            <a:avLst/>
          </a:prstGeom>
          <a:noFill/>
          <a:effectLst>
            <a:glow rad="139700">
              <a:schemeClr val="accent5">
                <a:satMod val="175000"/>
                <a:alpha val="40000"/>
              </a:schemeClr>
            </a:glow>
          </a:effectLst>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it-IT"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mn-cs"/>
              </a:rPr>
              <a:t>IL DISEGNO</a:t>
            </a:r>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ttangolo 3"/>
          <p:cNvSpPr/>
          <p:nvPr/>
        </p:nvSpPr>
        <p:spPr>
          <a:xfrm>
            <a:off x="1571604" y="500042"/>
            <a:ext cx="6143636" cy="2308324"/>
          </a:xfrm>
          <a:prstGeom prst="rect">
            <a:avLst/>
          </a:prstGeom>
          <a:solidFill>
            <a:schemeClr val="bg1"/>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Nel mare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del silenzio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una voce si alzò</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357158" y="142852"/>
            <a:ext cx="8429684" cy="3046988"/>
          </a:xfrm>
          <a:prstGeom prst="rect">
            <a:avLst/>
          </a:prstGeom>
          <a:solidFill>
            <a:schemeClr val="accent5">
              <a:lumMod val="20000"/>
              <a:lumOff val="80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Da una notte senza confini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una luce brillò,</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dove non c'era niente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quel giorno</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00034" y="0"/>
            <a:ext cx="8143932" cy="4062651"/>
          </a:xfrm>
          <a:prstGeom prst="rect">
            <a:avLst/>
          </a:prstGeom>
          <a:solidFill>
            <a:schemeClr val="bg1">
              <a:alpha val="38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il mio nome lassù nel cielo.</a:t>
            </a:r>
            <a:br>
              <a:rPr lang="it-IT" sz="4800" b="1" dirty="0">
                <a:effectLst>
                  <a:outerShdw blurRad="38100" dist="38100" dir="2700000" algn="tl">
                    <a:srgbClr val="000000">
                      <a:alpha val="43137"/>
                    </a:srgbClr>
                  </a:outerShdw>
                </a:effectLst>
                <a:latin typeface="Arial" pitchFamily="34" charset="0"/>
                <a:cs typeface="Arial" pitchFamily="34" charset="0"/>
              </a:rPr>
            </a:br>
            <a:r>
              <a:rPr lang="it-IT" sz="4800" b="1" dirty="0">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la mia vita insieme a te.</a:t>
            </a:r>
            <a:br>
              <a:rPr lang="it-IT" sz="4800" b="1" dirty="0">
                <a:effectLst>
                  <a:outerShdw blurRad="38100" dist="38100" dir="2700000" algn="tl">
                    <a:srgbClr val="000000">
                      <a:alpha val="43137"/>
                    </a:srgbClr>
                  </a:outerShdw>
                </a:effectLst>
                <a:latin typeface="Arial" pitchFamily="34" charset="0"/>
                <a:cs typeface="Arial" pitchFamily="34" charset="0"/>
              </a:rPr>
            </a:br>
            <a:r>
              <a:rPr lang="it-IT" sz="4800" b="1" dirty="0">
                <a:effectLst>
                  <a:outerShdw blurRad="38100" dist="38100" dir="2700000" algn="tl">
                    <a:srgbClr val="000000">
                      <a:alpha val="43137"/>
                    </a:srgbClr>
                  </a:outerShdw>
                </a:effectLst>
                <a:latin typeface="Arial" pitchFamily="34" charset="0"/>
                <a:cs typeface="Arial" pitchFamily="34" charset="0"/>
              </a:rPr>
              <a:t>Avevi scritto già di me.</a:t>
            </a:r>
            <a:r>
              <a:rPr lang="it-IT" b="1" dirty="0">
                <a:effectLst>
                  <a:outerShdw blurRad="38100" dist="38100" dir="2700000" algn="tl">
                    <a:srgbClr val="000000">
                      <a:alpha val="43137"/>
                    </a:srgbClr>
                  </a:outerShdw>
                </a:effectLst>
                <a:cs typeface="+mn-cs"/>
              </a:rPr>
              <a:t/>
            </a:r>
            <a:br>
              <a:rPr lang="it-IT" b="1" dirty="0">
                <a:effectLst>
                  <a:outerShdw blurRad="38100" dist="38100" dir="2700000" algn="tl">
                    <a:srgbClr val="000000">
                      <a:alpha val="43137"/>
                    </a:srgbClr>
                  </a:outerShdw>
                </a:effectLst>
                <a:cs typeface="+mn-cs"/>
              </a:rPr>
            </a:br>
            <a:endParaRPr lang="it-IT" b="1" dirty="0">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12000" r="-12000"/>
          </a:stretch>
        </a:blipFill>
        <a:effectLst/>
      </p:bgPr>
    </p:bg>
    <p:spTree>
      <p:nvGrpSpPr>
        <p:cNvPr id="1" name=""/>
        <p:cNvGrpSpPr/>
        <p:nvPr/>
      </p:nvGrpSpPr>
      <p:grpSpPr>
        <a:xfrm>
          <a:off x="0" y="0"/>
          <a:ext cx="0" cy="0"/>
          <a:chOff x="0" y="0"/>
          <a:chExt cx="0" cy="0"/>
        </a:xfrm>
      </p:grpSpPr>
      <p:sp>
        <p:nvSpPr>
          <p:cNvPr id="2" name="Rettangolo 1"/>
          <p:cNvSpPr/>
          <p:nvPr/>
        </p:nvSpPr>
        <p:spPr>
          <a:xfrm>
            <a:off x="857224" y="428604"/>
            <a:ext cx="7572396" cy="1569660"/>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E quando la tua mente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fece splendere le stelle</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25000" b="-25000"/>
          </a:stretch>
        </a:blipFill>
        <a:effectLst/>
      </p:bgPr>
    </p:bg>
    <p:spTree>
      <p:nvGrpSpPr>
        <p:cNvPr id="1" name=""/>
        <p:cNvGrpSpPr/>
        <p:nvPr/>
      </p:nvGrpSpPr>
      <p:grpSpPr>
        <a:xfrm>
          <a:off x="0" y="0"/>
          <a:ext cx="0" cy="0"/>
          <a:chOff x="0" y="0"/>
          <a:chExt cx="0" cy="0"/>
        </a:xfrm>
      </p:grpSpPr>
      <p:sp>
        <p:nvSpPr>
          <p:cNvPr id="2" name="Rettangolo 1"/>
          <p:cNvSpPr/>
          <p:nvPr/>
        </p:nvSpPr>
        <p:spPr>
          <a:xfrm>
            <a:off x="857224" y="214290"/>
            <a:ext cx="7143768" cy="3046988"/>
          </a:xfrm>
          <a:prstGeom prst="rect">
            <a:avLst/>
          </a:prstGeom>
          <a:solidFill>
            <a:schemeClr val="accent1">
              <a:lumMod val="20000"/>
              <a:lumOff val="80000"/>
              <a:alpha val="66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e quando le tue mani modellarono la terra,</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dove non c'era niente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quel giorno</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00034" y="0"/>
            <a:ext cx="8143932" cy="4062651"/>
          </a:xfrm>
          <a:prstGeom prst="rect">
            <a:avLst/>
          </a:prstGeom>
          <a:solidFill>
            <a:schemeClr val="bg1">
              <a:alpha val="38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il mio nome lassù nel cielo.</a:t>
            </a:r>
            <a:br>
              <a:rPr lang="it-IT" sz="4800" b="1" dirty="0">
                <a:effectLst>
                  <a:outerShdw blurRad="38100" dist="38100" dir="2700000" algn="tl">
                    <a:srgbClr val="000000">
                      <a:alpha val="43137"/>
                    </a:srgbClr>
                  </a:outerShdw>
                </a:effectLst>
                <a:latin typeface="Arial" pitchFamily="34" charset="0"/>
                <a:cs typeface="Arial" pitchFamily="34" charset="0"/>
              </a:rPr>
            </a:br>
            <a:r>
              <a:rPr lang="it-IT" sz="4800" b="1" dirty="0">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la mia vita insieme a te.</a:t>
            </a:r>
            <a:br>
              <a:rPr lang="it-IT" sz="4800" b="1" dirty="0">
                <a:effectLst>
                  <a:outerShdw blurRad="38100" dist="38100" dir="2700000" algn="tl">
                    <a:srgbClr val="000000">
                      <a:alpha val="43137"/>
                    </a:srgbClr>
                  </a:outerShdw>
                </a:effectLst>
                <a:latin typeface="Arial" pitchFamily="34" charset="0"/>
                <a:cs typeface="Arial" pitchFamily="34" charset="0"/>
              </a:rPr>
            </a:br>
            <a:r>
              <a:rPr lang="it-IT" sz="4800" b="1" dirty="0">
                <a:effectLst>
                  <a:outerShdw blurRad="38100" dist="38100" dir="2700000" algn="tl">
                    <a:srgbClr val="000000">
                      <a:alpha val="43137"/>
                    </a:srgbClr>
                  </a:outerShdw>
                </a:effectLst>
                <a:latin typeface="Arial" pitchFamily="34" charset="0"/>
                <a:cs typeface="Arial" pitchFamily="34" charset="0"/>
              </a:rPr>
              <a:t>Avevi scritto già di me.</a:t>
            </a:r>
            <a:r>
              <a:rPr lang="it-IT" b="1" dirty="0">
                <a:effectLst>
                  <a:outerShdw blurRad="38100" dist="38100" dir="2700000" algn="tl">
                    <a:srgbClr val="000000">
                      <a:alpha val="43137"/>
                    </a:srgbClr>
                  </a:outerShdw>
                </a:effectLst>
                <a:cs typeface="+mn-cs"/>
              </a:rPr>
              <a:t/>
            </a:r>
            <a:br>
              <a:rPr lang="it-IT" b="1" dirty="0">
                <a:effectLst>
                  <a:outerShdw blurRad="38100" dist="38100" dir="2700000" algn="tl">
                    <a:srgbClr val="000000">
                      <a:alpha val="43137"/>
                    </a:srgbClr>
                  </a:outerShdw>
                </a:effectLst>
                <a:cs typeface="+mn-cs"/>
              </a:rPr>
            </a:br>
            <a:endParaRPr lang="it-IT" b="1" dirty="0">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785786" y="285728"/>
            <a:ext cx="7572396" cy="1569660"/>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E quando hai calcolato</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la profondità del cielo</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5000" r="-5000"/>
          </a:stretch>
        </a:blipFill>
        <a:effectLst/>
      </p:bgPr>
    </p:bg>
    <p:spTree>
      <p:nvGrpSpPr>
        <p:cNvPr id="1" name=""/>
        <p:cNvGrpSpPr/>
        <p:nvPr/>
      </p:nvGrpSpPr>
      <p:grpSpPr>
        <a:xfrm>
          <a:off x="0" y="0"/>
          <a:ext cx="0" cy="0"/>
          <a:chOff x="0" y="0"/>
          <a:chExt cx="0" cy="0"/>
        </a:xfrm>
      </p:grpSpPr>
      <p:sp>
        <p:nvSpPr>
          <p:cNvPr id="2" name="Rettangolo 1"/>
          <p:cNvSpPr/>
          <p:nvPr/>
        </p:nvSpPr>
        <p:spPr>
          <a:xfrm>
            <a:off x="1000100" y="0"/>
            <a:ext cx="6643702" cy="3046988"/>
          </a:xfrm>
          <a:prstGeom prst="rect">
            <a:avLst/>
          </a:prstGeom>
          <a:solidFill>
            <a:schemeClr val="tx2">
              <a:lumMod val="20000"/>
              <a:lumOff val="80000"/>
              <a:alpha val="54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e quando hai colorato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ogni fiore della terra,</a:t>
            </a:r>
            <a:br>
              <a:rPr lang="it-IT" sz="4800" b="1" dirty="0">
                <a:effectLst>
                  <a:outerShdw blurRad="38100" dist="38100" dir="2700000" algn="tl">
                    <a:srgbClr val="000000">
                      <a:alpha val="43137"/>
                    </a:srgbClr>
                  </a:outerShdw>
                </a:effectLst>
                <a:latin typeface="Arial" pitchFamily="34" charset="0"/>
                <a:cs typeface="Arial" pitchFamily="34" charset="0"/>
              </a:rPr>
            </a:br>
            <a:r>
              <a:rPr lang="it-IT" sz="4800" b="1" dirty="0">
                <a:effectLst>
                  <a:outerShdw blurRad="38100" dist="38100" dir="2700000" algn="tl">
                    <a:srgbClr val="000000">
                      <a:alpha val="43137"/>
                    </a:srgbClr>
                  </a:outerShdw>
                </a:effectLst>
                <a:latin typeface="Arial" pitchFamily="34" charset="0"/>
                <a:cs typeface="Arial" pitchFamily="34" charset="0"/>
              </a:rPr>
              <a:t>dove non c'era niente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quel giorno</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magine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3795" name="Text Box 3"/>
          <p:cNvSpPr txBox="1">
            <a:spLocks noChangeArrowheads="1"/>
          </p:cNvSpPr>
          <p:nvPr/>
        </p:nvSpPr>
        <p:spPr bwMode="auto">
          <a:xfrm>
            <a:off x="0" y="188913"/>
            <a:ext cx="5724525" cy="701675"/>
          </a:xfrm>
          <a:prstGeom prst="rect">
            <a:avLst/>
          </a:prstGeom>
          <a:noFill/>
          <a:ln w="9525">
            <a:noFill/>
            <a:miter lim="800000"/>
            <a:headEnd/>
            <a:tailEnd/>
          </a:ln>
        </p:spPr>
        <p:txBody>
          <a:bodyPr>
            <a:spAutoFit/>
          </a:bodyPr>
          <a:lstStyle/>
          <a:p>
            <a:pPr eaLnBrk="1" hangingPunct="1">
              <a:spcBef>
                <a:spcPct val="50000"/>
              </a:spcBef>
            </a:pPr>
            <a:r>
              <a:rPr lang="it-IT" sz="4000" b="1" dirty="0">
                <a:solidFill>
                  <a:srgbClr val="66FF33"/>
                </a:solidFill>
                <a:effectLst>
                  <a:outerShdw blurRad="38100" dist="38100" dir="2700000" algn="tl">
                    <a:srgbClr val="000000">
                      <a:alpha val="43137"/>
                    </a:srgbClr>
                  </a:outerShdw>
                </a:effectLst>
                <a:latin typeface="Comic Sans MS" pitchFamily="66" charset="0"/>
              </a:rPr>
              <a:t>Ecco il Signore viene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after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additive="base">
                                        <p:cTn id="7" dur="3000" fill="hold"/>
                                        <p:tgtEl>
                                          <p:spTgt spid="33795"/>
                                        </p:tgtEl>
                                        <p:attrNameLst>
                                          <p:attrName>ppt_x</p:attrName>
                                        </p:attrNameLst>
                                      </p:cBhvr>
                                      <p:tavLst>
                                        <p:tav tm="0">
                                          <p:val>
                                            <p:strVal val="1+#ppt_w/2"/>
                                          </p:val>
                                        </p:tav>
                                        <p:tav tm="100000">
                                          <p:val>
                                            <p:strVal val="#ppt_x"/>
                                          </p:val>
                                        </p:tav>
                                      </p:tavLst>
                                    </p:anim>
                                    <p:anim calcmode="lin" valueType="num">
                                      <p:cBhvr additive="base">
                                        <p:cTn id="8" dur="3000" fill="hold"/>
                                        <p:tgtEl>
                                          <p:spTgt spid="337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00034" y="0"/>
            <a:ext cx="8143932" cy="4062651"/>
          </a:xfrm>
          <a:prstGeom prst="rect">
            <a:avLst/>
          </a:prstGeom>
          <a:solidFill>
            <a:schemeClr val="bg1">
              <a:alpha val="38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il mio nome lassù nel cielo.</a:t>
            </a:r>
            <a:br>
              <a:rPr lang="it-IT" sz="4800" b="1" dirty="0">
                <a:effectLst>
                  <a:outerShdw blurRad="38100" dist="38100" dir="2700000" algn="tl">
                    <a:srgbClr val="000000">
                      <a:alpha val="43137"/>
                    </a:srgbClr>
                  </a:outerShdw>
                </a:effectLst>
                <a:latin typeface="Arial" pitchFamily="34" charset="0"/>
                <a:cs typeface="Arial" pitchFamily="34" charset="0"/>
              </a:rPr>
            </a:br>
            <a:r>
              <a:rPr lang="it-IT" sz="4800" b="1" dirty="0">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la mia vita insieme a te.</a:t>
            </a:r>
            <a:br>
              <a:rPr lang="it-IT" sz="4800" b="1" dirty="0">
                <a:effectLst>
                  <a:outerShdw blurRad="38100" dist="38100" dir="2700000" algn="tl">
                    <a:srgbClr val="000000">
                      <a:alpha val="43137"/>
                    </a:srgbClr>
                  </a:outerShdw>
                </a:effectLst>
                <a:latin typeface="Arial" pitchFamily="34" charset="0"/>
                <a:cs typeface="Arial" pitchFamily="34" charset="0"/>
              </a:rPr>
            </a:br>
            <a:r>
              <a:rPr lang="it-IT" sz="4800" b="1" dirty="0">
                <a:effectLst>
                  <a:outerShdw blurRad="38100" dist="38100" dir="2700000" algn="tl">
                    <a:srgbClr val="000000">
                      <a:alpha val="43137"/>
                    </a:srgbClr>
                  </a:outerShdw>
                </a:effectLst>
                <a:latin typeface="Arial" pitchFamily="34" charset="0"/>
                <a:cs typeface="Arial" pitchFamily="34" charset="0"/>
              </a:rPr>
              <a:t>Avevi scritto già di me.</a:t>
            </a:r>
            <a:r>
              <a:rPr lang="it-IT" b="1" dirty="0">
                <a:effectLst>
                  <a:outerShdw blurRad="38100" dist="38100" dir="2700000" algn="tl">
                    <a:srgbClr val="000000">
                      <a:alpha val="43137"/>
                    </a:srgbClr>
                  </a:outerShdw>
                </a:effectLst>
                <a:cs typeface="+mn-cs"/>
              </a:rPr>
              <a:t/>
            </a:r>
            <a:br>
              <a:rPr lang="it-IT" b="1" dirty="0">
                <a:effectLst>
                  <a:outerShdw blurRad="38100" dist="38100" dir="2700000" algn="tl">
                    <a:srgbClr val="000000">
                      <a:alpha val="43137"/>
                    </a:srgbClr>
                  </a:outerShdw>
                </a:effectLst>
                <a:cs typeface="+mn-cs"/>
              </a:rPr>
            </a:br>
            <a:endParaRPr lang="it-IT" b="1" dirty="0">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785786" y="142852"/>
            <a:ext cx="7358082" cy="1569660"/>
          </a:xfrm>
          <a:prstGeom prst="rect">
            <a:avLst/>
          </a:prstGeom>
          <a:solidFill>
            <a:schemeClr val="tx2">
              <a:lumMod val="20000"/>
              <a:lumOff val="80000"/>
              <a:alpha val="72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E quando hai disegnato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le nubi e le montagne</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71472" y="214290"/>
            <a:ext cx="7786710" cy="2308324"/>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e quando hai disegnato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il cammino di ogni uomo,</a:t>
            </a:r>
            <a:br>
              <a:rPr lang="it-IT" sz="4800" b="1" dirty="0">
                <a:effectLst>
                  <a:outerShdw blurRad="38100" dist="38100" dir="2700000" algn="tl">
                    <a:srgbClr val="000000">
                      <a:alpha val="43137"/>
                    </a:srgbClr>
                  </a:outerShdw>
                </a:effectLst>
                <a:latin typeface="Arial" pitchFamily="34" charset="0"/>
                <a:cs typeface="Arial" pitchFamily="34" charset="0"/>
              </a:rPr>
            </a:br>
            <a:r>
              <a:rPr lang="it-IT" sz="4800" b="1" dirty="0">
                <a:effectLst>
                  <a:outerShdw blurRad="38100" dist="38100" dir="2700000" algn="tl">
                    <a:srgbClr val="000000">
                      <a:alpha val="43137"/>
                    </a:srgbClr>
                  </a:outerShdw>
                </a:effectLst>
                <a:latin typeface="Arial" pitchFamily="34" charset="0"/>
                <a:cs typeface="Arial" pitchFamily="34" charset="0"/>
              </a:rPr>
              <a:t>l'avevi fatto anche per me</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00034" y="0"/>
            <a:ext cx="8143932" cy="4062651"/>
          </a:xfrm>
          <a:prstGeom prst="rect">
            <a:avLst/>
          </a:prstGeom>
          <a:solidFill>
            <a:schemeClr val="bg1">
              <a:alpha val="38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il mio nome lassù nel cielo.</a:t>
            </a:r>
            <a:br>
              <a:rPr lang="it-IT" sz="4800" b="1" dirty="0">
                <a:effectLst>
                  <a:outerShdw blurRad="38100" dist="38100" dir="2700000" algn="tl">
                    <a:srgbClr val="000000">
                      <a:alpha val="43137"/>
                    </a:srgbClr>
                  </a:outerShdw>
                </a:effectLst>
                <a:latin typeface="Arial" pitchFamily="34" charset="0"/>
                <a:cs typeface="Arial" pitchFamily="34" charset="0"/>
              </a:rPr>
            </a:br>
            <a:r>
              <a:rPr lang="it-IT" sz="4800" b="1" dirty="0">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la mia vita insieme a te.</a:t>
            </a:r>
            <a:br>
              <a:rPr lang="it-IT" sz="4800" b="1" dirty="0">
                <a:effectLst>
                  <a:outerShdw blurRad="38100" dist="38100" dir="2700000" algn="tl">
                    <a:srgbClr val="000000">
                      <a:alpha val="43137"/>
                    </a:srgbClr>
                  </a:outerShdw>
                </a:effectLst>
                <a:latin typeface="Arial" pitchFamily="34" charset="0"/>
                <a:cs typeface="Arial" pitchFamily="34" charset="0"/>
              </a:rPr>
            </a:br>
            <a:r>
              <a:rPr lang="it-IT" sz="4800" b="1" dirty="0">
                <a:effectLst>
                  <a:outerShdw blurRad="38100" dist="38100" dir="2700000" algn="tl">
                    <a:srgbClr val="000000">
                      <a:alpha val="43137"/>
                    </a:srgbClr>
                  </a:outerShdw>
                </a:effectLst>
                <a:latin typeface="Arial" pitchFamily="34" charset="0"/>
                <a:cs typeface="Arial" pitchFamily="34" charset="0"/>
              </a:rPr>
              <a:t>Avevi scritto già di me.</a:t>
            </a:r>
            <a:r>
              <a:rPr lang="it-IT" b="1" dirty="0">
                <a:effectLst>
                  <a:outerShdw blurRad="38100" dist="38100" dir="2700000" algn="tl">
                    <a:srgbClr val="000000">
                      <a:alpha val="43137"/>
                    </a:srgbClr>
                  </a:outerShdw>
                </a:effectLst>
                <a:cs typeface="+mn-cs"/>
              </a:rPr>
              <a:t/>
            </a:r>
            <a:br>
              <a:rPr lang="it-IT" b="1" dirty="0">
                <a:effectLst>
                  <a:outerShdw blurRad="38100" dist="38100" dir="2700000" algn="tl">
                    <a:srgbClr val="000000">
                      <a:alpha val="43137"/>
                    </a:srgbClr>
                  </a:outerShdw>
                </a:effectLst>
                <a:cs typeface="+mn-cs"/>
              </a:rPr>
            </a:br>
            <a:endParaRPr lang="it-IT" b="1" dirty="0">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11000" r="-11000"/>
          </a:stretch>
        </a:blipFill>
        <a:effectLst/>
      </p:bgPr>
    </p:bg>
    <p:spTree>
      <p:nvGrpSpPr>
        <p:cNvPr id="1" name=""/>
        <p:cNvGrpSpPr/>
        <p:nvPr/>
      </p:nvGrpSpPr>
      <p:grpSpPr>
        <a:xfrm>
          <a:off x="0" y="0"/>
          <a:ext cx="0" cy="0"/>
          <a:chOff x="0" y="0"/>
          <a:chExt cx="0" cy="0"/>
        </a:xfrm>
      </p:grpSpPr>
      <p:sp>
        <p:nvSpPr>
          <p:cNvPr id="2" name="Rettangolo 1"/>
          <p:cNvSpPr/>
          <p:nvPr/>
        </p:nvSpPr>
        <p:spPr>
          <a:xfrm>
            <a:off x="1214414" y="357166"/>
            <a:ext cx="6643702" cy="1569660"/>
          </a:xfrm>
          <a:prstGeom prst="rect">
            <a:avLst/>
          </a:prstGeom>
          <a:solidFill>
            <a:schemeClr val="tx2">
              <a:lumMod val="20000"/>
              <a:lumOff val="80000"/>
              <a:alpha val="61000"/>
            </a:schemeClr>
          </a:solidFill>
          <a:effectLst>
            <a:softEdge rad="127000"/>
          </a:effectLst>
        </p:spPr>
        <p:txBody>
          <a:bodyPr>
            <a:norm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Se ieri non sapevo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oggi ho incontrato te</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Immagine 1" descr="Alba%20su%2020mare.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2071670" y="428604"/>
            <a:ext cx="5072066" cy="2308324"/>
          </a:xfrm>
          <a:prstGeom prst="rect">
            <a:avLst/>
          </a:prstGeom>
          <a:solidFill>
            <a:schemeClr val="accent6">
              <a:lumMod val="20000"/>
              <a:lumOff val="80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e la mia libertà</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è il tuo disegno </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su di me</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51000" b="-51000"/>
          </a:stretch>
        </a:blipFill>
        <a:effectLst/>
      </p:bgPr>
    </p:bg>
    <p:spTree>
      <p:nvGrpSpPr>
        <p:cNvPr id="1" name=""/>
        <p:cNvGrpSpPr/>
        <p:nvPr/>
      </p:nvGrpSpPr>
      <p:grpSpPr>
        <a:xfrm>
          <a:off x="0" y="0"/>
          <a:ext cx="0" cy="0"/>
          <a:chOff x="0" y="0"/>
          <a:chExt cx="0" cy="0"/>
        </a:xfrm>
      </p:grpSpPr>
      <p:sp>
        <p:nvSpPr>
          <p:cNvPr id="2" name="Rettangolo 1"/>
          <p:cNvSpPr/>
          <p:nvPr/>
        </p:nvSpPr>
        <p:spPr>
          <a:xfrm>
            <a:off x="642910" y="0"/>
            <a:ext cx="7429520" cy="1569660"/>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Non cercherò più niente</a:t>
            </a:r>
          </a:p>
          <a:p>
            <a:pPr algn="ctr" eaLnBrk="0" hangingPunct="0">
              <a:defRPr/>
            </a:pPr>
            <a:r>
              <a:rPr lang="it-IT" sz="4800" b="1" dirty="0">
                <a:effectLst>
                  <a:outerShdw blurRad="38100" dist="38100" dir="2700000" algn="tl">
                    <a:srgbClr val="000000">
                      <a:alpha val="43137"/>
                    </a:srgbClr>
                  </a:outerShdw>
                </a:effectLst>
                <a:latin typeface="Arial" pitchFamily="34" charset="0"/>
                <a:cs typeface="Arial" pitchFamily="34" charset="0"/>
              </a:rPr>
              <a:t> perché tu mi salverai</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142875" y="142875"/>
            <a:ext cx="9001125" cy="5508625"/>
          </a:xfrm>
          <a:prstGeom prst="rect">
            <a:avLst/>
          </a:prstGeom>
          <a:noFill/>
          <a:ln w="9525">
            <a:noFill/>
            <a:miter lim="800000"/>
            <a:headEnd/>
            <a:tailEnd/>
          </a:ln>
        </p:spPr>
        <p:txBody>
          <a:bodyPr anchor="ctr">
            <a:spAutoFit/>
          </a:bodyPr>
          <a:lstStyle/>
          <a:p>
            <a:pPr algn="just" eaLnBrk="0" hangingPunct="0">
              <a:defRPr/>
            </a:pPr>
            <a:r>
              <a:rPr lang="it-IT" sz="4400" dirty="0">
                <a:latin typeface="+mj-lt"/>
                <a:cs typeface="Times New Roman" pitchFamily="18" charset="0"/>
              </a:rPr>
              <a:t>Il Signore sia con voi.</a:t>
            </a:r>
            <a:endParaRPr lang="it-IT" sz="4400" dirty="0">
              <a:latin typeface="+mj-lt"/>
              <a:cs typeface="+mn-cs"/>
            </a:endParaRPr>
          </a:p>
          <a:p>
            <a:pPr algn="just" eaLnBrk="0" hangingPunct="0">
              <a:defRPr/>
            </a:pPr>
            <a:r>
              <a:rPr lang="it-IT" sz="4400" b="1" dirty="0">
                <a:latin typeface="+mj-lt"/>
                <a:cs typeface="Times New Roman" pitchFamily="18" charset="0"/>
              </a:rPr>
              <a:t>E con il tuo spirito.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In alto i nostri cuori.</a:t>
            </a:r>
            <a:endParaRPr lang="it-IT" sz="4400" dirty="0">
              <a:latin typeface="+mj-lt"/>
              <a:cs typeface="+mn-cs"/>
            </a:endParaRPr>
          </a:p>
          <a:p>
            <a:pPr algn="just" eaLnBrk="0" hangingPunct="0">
              <a:defRPr/>
            </a:pPr>
            <a:r>
              <a:rPr lang="it-IT" sz="4400" b="1" dirty="0">
                <a:latin typeface="+mj-lt"/>
                <a:cs typeface="Times New Roman" pitchFamily="18" charset="0"/>
              </a:rPr>
              <a:t>Sono rivolti al Signore.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Rendiamo grazie al Signore nostro Dio.</a:t>
            </a:r>
            <a:endParaRPr lang="it-IT" sz="4400" dirty="0">
              <a:latin typeface="+mj-lt"/>
              <a:cs typeface="+mn-cs"/>
            </a:endParaRPr>
          </a:p>
          <a:p>
            <a:pPr algn="just" eaLnBrk="0" hangingPunct="0">
              <a:defRPr/>
            </a:pPr>
            <a:r>
              <a:rPr lang="it-IT" sz="4400" b="1" dirty="0">
                <a:latin typeface="+mj-lt"/>
                <a:cs typeface="Times New Roman" pitchFamily="18" charset="0"/>
              </a:rPr>
              <a:t>È cosa buona e giusta. </a:t>
            </a:r>
            <a:endParaRPr lang="it-IT" sz="4400" dirty="0">
              <a:latin typeface="+mj-lt"/>
              <a:cs typeface="+mn-cs"/>
            </a:endParaRPr>
          </a:p>
        </p:txBody>
      </p:sp>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12000">
              <a:srgbClr val="7005D4"/>
            </a:gs>
            <a:gs pos="30000">
              <a:srgbClr val="181CC7"/>
            </a:gs>
            <a:gs pos="60001">
              <a:srgbClr val="0A128C"/>
            </a:gs>
            <a:gs pos="100000">
              <a:srgbClr val="000000"/>
            </a:gs>
          </a:gsLst>
          <a:lin ang="18900000" scaled="1"/>
        </a:gradFill>
        <a:effectLst/>
      </p:bgPr>
    </p:bg>
    <p:spTree>
      <p:nvGrpSpPr>
        <p:cNvPr id="1" name=""/>
        <p:cNvGrpSpPr/>
        <p:nvPr/>
      </p:nvGrpSpPr>
      <p:grpSpPr>
        <a:xfrm>
          <a:off x="0" y="0"/>
          <a:ext cx="0" cy="0"/>
          <a:chOff x="0" y="0"/>
          <a:chExt cx="0" cy="0"/>
        </a:xfrm>
      </p:grpSpPr>
      <p:pic>
        <p:nvPicPr>
          <p:cNvPr id="19458" name="Picture 2" descr="pastori"/>
          <p:cNvPicPr>
            <a:picLocks noChangeAspect="1" noChangeArrowheads="1"/>
          </p:cNvPicPr>
          <p:nvPr/>
        </p:nvPicPr>
        <p:blipFill>
          <a:blip r:embed="rId2"/>
          <a:srcRect/>
          <a:stretch>
            <a:fillRect/>
          </a:stretch>
        </p:blipFill>
        <p:spPr bwMode="auto">
          <a:xfrm>
            <a:off x="0" y="0"/>
            <a:ext cx="5143500" cy="6858000"/>
          </a:xfrm>
          <a:prstGeom prst="rect">
            <a:avLst/>
          </a:prstGeom>
          <a:noFill/>
          <a:ln w="9525">
            <a:noFill/>
            <a:miter lim="800000"/>
            <a:headEnd/>
            <a:tailEnd/>
          </a:ln>
        </p:spPr>
      </p:pic>
      <p:sp>
        <p:nvSpPr>
          <p:cNvPr id="34819" name="Text Box 3"/>
          <p:cNvSpPr txBox="1">
            <a:spLocks noChangeArrowheads="1"/>
          </p:cNvSpPr>
          <p:nvPr/>
        </p:nvSpPr>
        <p:spPr bwMode="auto">
          <a:xfrm>
            <a:off x="5508625" y="765175"/>
            <a:ext cx="3097213" cy="5826125"/>
          </a:xfrm>
          <a:prstGeom prst="rect">
            <a:avLst/>
          </a:prstGeom>
          <a:noFill/>
          <a:ln w="9525">
            <a:noFill/>
            <a:miter lim="800000"/>
            <a:headEnd/>
            <a:tailEnd/>
          </a:ln>
        </p:spPr>
        <p:txBody>
          <a:bodyPr>
            <a:spAutoFit/>
          </a:bodyPr>
          <a:lstStyle/>
          <a:p>
            <a:pPr eaLnBrk="1" hangingPunct="1">
              <a:spcBef>
                <a:spcPct val="50000"/>
              </a:spcBef>
            </a:pPr>
            <a:r>
              <a:rPr lang="it-IT" sz="4000" b="1" dirty="0">
                <a:solidFill>
                  <a:srgbClr val="FF0C14"/>
                </a:solidFill>
                <a:effectLst>
                  <a:outerShdw blurRad="38100" dist="38100" dir="2700000" algn="tl">
                    <a:srgbClr val="000000">
                      <a:alpha val="43137"/>
                    </a:srgbClr>
                  </a:outerShdw>
                </a:effectLst>
                <a:latin typeface="Comic Sans MS" pitchFamily="66" charset="0"/>
              </a:rPr>
              <a:t>egli incontrerà</a:t>
            </a:r>
          </a:p>
          <a:p>
            <a:pPr eaLnBrk="1" hangingPunct="1">
              <a:spcBef>
                <a:spcPct val="50000"/>
              </a:spcBef>
            </a:pPr>
            <a:endParaRPr lang="it-IT" sz="800" b="1" dirty="0">
              <a:solidFill>
                <a:srgbClr val="FF0C14"/>
              </a:solidFill>
              <a:effectLst>
                <a:outerShdw blurRad="38100" dist="38100" dir="2700000" algn="tl">
                  <a:srgbClr val="000000">
                    <a:alpha val="43137"/>
                  </a:srgbClr>
                </a:outerShdw>
              </a:effectLst>
              <a:latin typeface="Comic Sans MS" pitchFamily="66" charset="0"/>
            </a:endParaRPr>
          </a:p>
          <a:p>
            <a:pPr eaLnBrk="1" hangingPunct="1">
              <a:spcBef>
                <a:spcPct val="50000"/>
              </a:spcBef>
            </a:pPr>
            <a:r>
              <a:rPr lang="it-IT" sz="4000" b="1" dirty="0">
                <a:solidFill>
                  <a:srgbClr val="FF0C14"/>
                </a:solidFill>
                <a:effectLst>
                  <a:outerShdw blurRad="38100" dist="38100" dir="2700000" algn="tl">
                    <a:srgbClr val="000000">
                      <a:alpha val="43137"/>
                    </a:srgbClr>
                  </a:outerShdw>
                </a:effectLst>
                <a:latin typeface="Comic Sans MS" pitchFamily="66" charset="0"/>
              </a:rPr>
              <a:t>nel suo immenso</a:t>
            </a:r>
          </a:p>
          <a:p>
            <a:pPr eaLnBrk="1" hangingPunct="1">
              <a:spcBef>
                <a:spcPct val="50000"/>
              </a:spcBef>
            </a:pPr>
            <a:endParaRPr lang="it-IT" sz="800" b="1" dirty="0">
              <a:solidFill>
                <a:srgbClr val="FF0C14"/>
              </a:solidFill>
              <a:effectLst>
                <a:outerShdw blurRad="38100" dist="38100" dir="2700000" algn="tl">
                  <a:srgbClr val="000000">
                    <a:alpha val="43137"/>
                  </a:srgbClr>
                </a:outerShdw>
              </a:effectLst>
              <a:latin typeface="Comic Sans MS" pitchFamily="66" charset="0"/>
            </a:endParaRPr>
          </a:p>
          <a:p>
            <a:pPr eaLnBrk="1" hangingPunct="1">
              <a:spcBef>
                <a:spcPct val="50000"/>
              </a:spcBef>
            </a:pPr>
            <a:r>
              <a:rPr lang="it-IT" sz="4000" b="1" dirty="0">
                <a:solidFill>
                  <a:srgbClr val="FF0C14"/>
                </a:solidFill>
                <a:effectLst>
                  <a:outerShdw blurRad="38100" dist="38100" dir="2700000" algn="tl">
                    <a:srgbClr val="000000">
                      <a:alpha val="43137"/>
                    </a:srgbClr>
                  </a:outerShdw>
                </a:effectLst>
                <a:latin typeface="Comic Sans MS" pitchFamily="66" charset="0"/>
              </a:rPr>
              <a:t>Amore</a:t>
            </a:r>
          </a:p>
          <a:p>
            <a:pPr eaLnBrk="1" hangingPunct="1">
              <a:spcBef>
                <a:spcPct val="50000"/>
              </a:spcBef>
            </a:pPr>
            <a:endParaRPr lang="it-IT" sz="800" b="1" dirty="0">
              <a:solidFill>
                <a:srgbClr val="FF0C14"/>
              </a:solidFill>
              <a:effectLst>
                <a:outerShdw blurRad="38100" dist="38100" dir="2700000" algn="tl">
                  <a:srgbClr val="000000">
                    <a:alpha val="43137"/>
                  </a:srgbClr>
                </a:outerShdw>
              </a:effectLst>
              <a:latin typeface="Comic Sans MS" pitchFamily="66" charset="0"/>
            </a:endParaRPr>
          </a:p>
          <a:p>
            <a:pPr eaLnBrk="1" hangingPunct="1">
              <a:spcBef>
                <a:spcPct val="50000"/>
              </a:spcBef>
            </a:pPr>
            <a:r>
              <a:rPr lang="it-IT" sz="4000" b="1" dirty="0">
                <a:solidFill>
                  <a:srgbClr val="FF0C14"/>
                </a:solidFill>
                <a:effectLst>
                  <a:outerShdw blurRad="38100" dist="38100" dir="2700000" algn="tl">
                    <a:srgbClr val="000000">
                      <a:alpha val="43137"/>
                    </a:srgbClr>
                  </a:outerShdw>
                </a:effectLst>
                <a:latin typeface="Comic Sans MS" pitchFamily="66" charset="0"/>
              </a:rPr>
              <a:t>tutta l’umanità.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additive="base">
                                        <p:cTn id="7" dur="5000" fill="hold"/>
                                        <p:tgtEl>
                                          <p:spTgt spid="34819"/>
                                        </p:tgtEl>
                                        <p:attrNameLst>
                                          <p:attrName>ppt_x</p:attrName>
                                        </p:attrNameLst>
                                      </p:cBhvr>
                                      <p:tavLst>
                                        <p:tav tm="0">
                                          <p:val>
                                            <p:strVal val="#ppt_x"/>
                                          </p:val>
                                        </p:tav>
                                        <p:tav tm="100000">
                                          <p:val>
                                            <p:strVal val="#ppt_x"/>
                                          </p:val>
                                        </p:tav>
                                      </p:tavLst>
                                    </p:anim>
                                    <p:anim calcmode="lin" valueType="num">
                                      <p:cBhvr additive="base">
                                        <p:cTn id="8" dur="5000" fill="hold"/>
                                        <p:tgtEl>
                                          <p:spTgt spid="348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ttp://blufiles.storage.live.com/y1pzsalN3QoCVEq9Fes7BSho8yR5mA1E8VaZlapqIai1TSD6sOiau_6MCMBXoMjBR0D"/>
          <p:cNvPicPr>
            <a:picLocks noChangeAspect="1" noChangeArrowheads="1"/>
          </p:cNvPicPr>
          <p:nvPr/>
        </p:nvPicPr>
        <p:blipFill>
          <a:blip r:embed="rId2"/>
          <a:srcRect/>
          <a:stretch>
            <a:fillRect/>
          </a:stretch>
        </p:blipFill>
        <p:spPr bwMode="auto">
          <a:xfrm>
            <a:off x="0" y="-9525"/>
            <a:ext cx="9144000" cy="6867525"/>
          </a:xfrm>
          <a:prstGeom prst="rect">
            <a:avLst/>
          </a:prstGeom>
          <a:noFill/>
          <a:ln w="9525">
            <a:noFill/>
            <a:miter lim="800000"/>
            <a:headEnd/>
            <a:tailEnd/>
          </a:ln>
        </p:spPr>
      </p:pic>
      <p:sp>
        <p:nvSpPr>
          <p:cNvPr id="3" name="CasellaDiTesto 2"/>
          <p:cNvSpPr txBox="1"/>
          <p:nvPr/>
        </p:nvSpPr>
        <p:spPr>
          <a:xfrm>
            <a:off x="4214778" y="4303455"/>
            <a:ext cx="4929222" cy="2554545"/>
          </a:xfrm>
          <a:prstGeom prst="rect">
            <a:avLst/>
          </a:prstGeom>
          <a:solidFill>
            <a:srgbClr val="FFFFFF">
              <a:alpha val="69804"/>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mn-cs"/>
              </a:rPr>
              <a:t>Dio dell’universo</a:t>
            </a:r>
          </a:p>
        </p:txBody>
      </p:sp>
      <p:sp>
        <p:nvSpPr>
          <p:cNvPr id="5" name="CasellaDiTesto 4"/>
          <p:cNvSpPr txBox="1"/>
          <p:nvPr/>
        </p:nvSpPr>
        <p:spPr>
          <a:xfrm>
            <a:off x="142875" y="142875"/>
            <a:ext cx="4643438" cy="2308225"/>
          </a:xfrm>
          <a:prstGeom prst="rect">
            <a:avLst/>
          </a:prstGeom>
          <a:noFill/>
        </p:spPr>
        <p:txBody>
          <a:bodyPr>
            <a:spAutoFit/>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il Signore</a:t>
            </a:r>
          </a:p>
          <a:p>
            <a:pPr eaLnBrk="0" hangingPunct="0">
              <a:defRPr/>
            </a:pPr>
            <a:endParaRPr lang="it-IT" dirty="0">
              <a:solidFill>
                <a:prstClr val="black"/>
              </a:solidFill>
              <a:cs typeface="+mn-cs"/>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Immagine 4" descr="Immagine37.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571472" y="61248"/>
            <a:ext cx="5214974"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I cieli e la terra</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sono pieni</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della tua gloria</a:t>
            </a:r>
          </a:p>
        </p:txBody>
      </p:sp>
      <p:sp>
        <p:nvSpPr>
          <p:cNvPr id="4" name="CasellaDiTesto 3"/>
          <p:cNvSpPr txBox="1"/>
          <p:nvPr/>
        </p:nvSpPr>
        <p:spPr>
          <a:xfrm>
            <a:off x="4000496" y="4572008"/>
            <a:ext cx="5072066"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I cieli e la terra</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sono pieni</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della tua gloria</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5" descr="F:\09 Presentazioni\Qumran\Immagine104.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endParaRPr>
          </a:p>
        </p:txBody>
      </p:sp>
      <p:sp>
        <p:nvSpPr>
          <p:cNvPr id="5" name="Rettangolo 4"/>
          <p:cNvSpPr/>
          <p:nvPr/>
        </p:nvSpPr>
        <p:spPr>
          <a:xfrm>
            <a:off x="1714500" y="3000375"/>
            <a:ext cx="5572125" cy="2554288"/>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Nell’alto dei cieli</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Users\Fede\Desktop\SANTO SPIRITO.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1071539" y="1166843"/>
            <a:ext cx="7000923" cy="4524315"/>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è colui che viene</a:t>
            </a:r>
          </a:p>
          <a:p>
            <a:pPr algn="ctr" eaLnBrk="0" hangingPunct="0">
              <a:defRPr/>
            </a:pPr>
            <a:endParaRPr lang="it-IT" sz="3600" b="1" dirty="0">
              <a:ln/>
              <a:solidFill>
                <a:srgbClr val="4F81BD"/>
              </a:solidFill>
              <a:effectLst>
                <a:outerShdw blurRad="19685" dist="12700" dir="5400000" algn="tl" rotWithShape="0">
                  <a:srgbClr val="4F81BD">
                    <a:satMod val="130000"/>
                    <a:alpha val="60000"/>
                  </a:srgbClr>
                </a:outerShdw>
              </a:effectLst>
              <a:latin typeface="Arial Black" pitchFamily="34" charset="0"/>
              <a:cs typeface="+mn-cs"/>
            </a:endParaRP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è colui che viene</a:t>
            </a:r>
          </a:p>
          <a:p>
            <a:pPr algn="ctr" eaLnBrk="0" hangingPunct="0">
              <a:defRPr/>
            </a:pPr>
            <a:r>
              <a:rPr lang="it-IT" sz="36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mn-cs"/>
              </a:rPr>
              <a:t>nel nome del Signore.</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5" descr="F:\09 Presentazioni\Qumran\Immagine104.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endParaRPr>
          </a:p>
        </p:txBody>
      </p:sp>
      <p:sp>
        <p:nvSpPr>
          <p:cNvPr id="5" name="Rettangolo 4"/>
          <p:cNvSpPr/>
          <p:nvPr/>
        </p:nvSpPr>
        <p:spPr>
          <a:xfrm>
            <a:off x="1714500" y="3000375"/>
            <a:ext cx="5572125" cy="2554288"/>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Nell’alto dei cieli</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Immagine 3" descr="Immagine3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CasellaDiTesto 4"/>
          <p:cNvSpPr txBox="1"/>
          <p:nvPr/>
        </p:nvSpPr>
        <p:spPr>
          <a:xfrm>
            <a:off x="4000496" y="357166"/>
            <a:ext cx="4786346" cy="1938992"/>
          </a:xfrm>
          <a:prstGeom prst="rect">
            <a:avLst/>
          </a:prstGeom>
          <a:solidFill>
            <a:srgbClr val="FFFFFF">
              <a:alpha val="60000"/>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il Signore</a:t>
            </a:r>
          </a:p>
        </p:txBody>
      </p:sp>
      <p:sp>
        <p:nvSpPr>
          <p:cNvPr id="6" name="Rettangolo 5"/>
          <p:cNvSpPr/>
          <p:nvPr/>
        </p:nvSpPr>
        <p:spPr>
          <a:xfrm>
            <a:off x="214313" y="3857625"/>
            <a:ext cx="5214937" cy="2554288"/>
          </a:xfrm>
          <a:prstGeom prst="rect">
            <a:avLst/>
          </a:prstGeom>
        </p:spPr>
        <p:txBody>
          <a:bodyPr>
            <a:spAutoFit/>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mn-cs"/>
              </a:rPr>
              <a:t>Dio dell’universo</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Immagine 3" descr="Eucaristia 7.JPG"/>
          <p:cNvPicPr>
            <a:picLocks noChangeAspect="1"/>
          </p:cNvPicPr>
          <p:nvPr/>
        </p:nvPicPr>
        <p:blipFill>
          <a:blip r:embed="rId2"/>
          <a:srcRect/>
          <a:stretch>
            <a:fillRect/>
          </a:stretch>
        </p:blipFill>
        <p:spPr bwMode="auto">
          <a:xfrm>
            <a:off x="1143000" y="0"/>
            <a:ext cx="6954838" cy="6858000"/>
          </a:xfrm>
          <a:prstGeom prst="rect">
            <a:avLst/>
          </a:prstGeom>
          <a:noFill/>
          <a:ln w="9525">
            <a:noFill/>
            <a:miter lim="800000"/>
            <a:headEnd/>
            <a:tailEnd/>
          </a:ln>
        </p:spPr>
      </p:pic>
      <p:sp>
        <p:nvSpPr>
          <p:cNvPr id="2" name="CasellaDiTesto 1"/>
          <p:cNvSpPr txBox="1"/>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eaLnBrk="0" hangingPunct="0">
              <a:defRPr/>
            </a:pPr>
            <a:r>
              <a:rPr lang="it-IT" sz="4400" dirty="0">
                <a:latin typeface="Times" charset="0"/>
                <a:cs typeface="+mn-cs"/>
              </a:rPr>
              <a:t>Mistero della fede.</a:t>
            </a:r>
          </a:p>
          <a:p>
            <a:pPr eaLnBrk="0" hangingPunct="0">
              <a:defRPr/>
            </a:pPr>
            <a:endParaRPr lang="it-IT" dirty="0">
              <a:latin typeface="Times" charset="0"/>
              <a:cs typeface="+mn-cs"/>
            </a:endParaRP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cs typeface="+mn-cs"/>
              </a:rPr>
              <a:t>Annunziamo la tua morte, Signore, </a:t>
            </a: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cs typeface="+mn-cs"/>
              </a:rPr>
              <a:t>proclamiamo la tua risurrezione, </a:t>
            </a: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cs typeface="+mn-cs"/>
              </a:rPr>
              <a:t>nell'attesa della tua venuta.</a:t>
            </a:r>
          </a:p>
        </p:txBody>
      </p:sp>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2" descr="0015.tif"/>
          <p:cNvPicPr>
            <a:picLocks noChangeAspect="1"/>
          </p:cNvPicPr>
          <p:nvPr/>
        </p:nvPicPr>
        <p:blipFill>
          <a:blip r:embed="rId2"/>
          <a:srcRect/>
          <a:stretch>
            <a:fillRect/>
          </a:stretch>
        </p:blipFill>
        <p:spPr bwMode="auto">
          <a:xfrm>
            <a:off x="1643063" y="0"/>
            <a:ext cx="7500937" cy="6856413"/>
          </a:xfrm>
          <a:prstGeom prst="rect">
            <a:avLst/>
          </a:prstGeom>
          <a:noFill/>
          <a:ln w="9525">
            <a:noFill/>
            <a:miter lim="800000"/>
            <a:headEnd/>
            <a:tailEnd/>
          </a:ln>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Per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con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e in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a te, Dio Padre onnipotente,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nell'unità dello Spirito Santo,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ogni onore e gloria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per tutti i secoli dei secoli.</a:t>
            </a:r>
            <a:endParaRPr lang="it-IT" sz="4400" dirty="0">
              <a:solidFill>
                <a:srgbClr val="FF0000"/>
              </a:solidFill>
              <a:effectLst>
                <a:outerShdw blurRad="38100" dist="38100" dir="2700000" algn="tl">
                  <a:srgbClr val="000000">
                    <a:alpha val="43137"/>
                  </a:srgbClr>
                </a:outerShdw>
              </a:effectLst>
              <a:cs typeface="+mn-cs"/>
            </a:endParaRPr>
          </a:p>
          <a:p>
            <a:pPr algn="r" eaLnBrk="0" hangingPunct="0">
              <a:defRPr/>
            </a:pPr>
            <a:r>
              <a:rPr lang="it-IT" sz="4400" b="1" dirty="0">
                <a:solidFill>
                  <a:srgbClr val="FF0000"/>
                </a:solidFill>
                <a:effectLst>
                  <a:outerShdw blurRad="38100" dist="38100" dir="2700000" algn="tl">
                    <a:srgbClr val="000000">
                      <a:alpha val="43137"/>
                    </a:srgbClr>
                  </a:outerShdw>
                </a:effectLst>
                <a:ea typeface="Times New Roman" pitchFamily="18" charset="0"/>
                <a:cs typeface="+mn-cs"/>
              </a:rPr>
              <a:t>Amen.</a:t>
            </a:r>
            <a:endParaRPr lang="it-IT" sz="4400" dirty="0">
              <a:solidFill>
                <a:srgbClr val="FF0000"/>
              </a:solidFill>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1319</TotalTime>
  <Words>2171</Words>
  <Application>Microsoft PowerPoint</Application>
  <PresentationFormat>Presentazione su schermo (4:3)</PresentationFormat>
  <Paragraphs>470</Paragraphs>
  <Slides>155</Slides>
  <Notes>2</Notes>
  <HiddenSlides>0</HiddenSlides>
  <MMClips>0</MMClips>
  <ScaleCrop>false</ScaleCrop>
  <HeadingPairs>
    <vt:vector size="4" baseType="variant">
      <vt:variant>
        <vt:lpstr>Tema</vt:lpstr>
      </vt:variant>
      <vt:variant>
        <vt:i4>18</vt:i4>
      </vt:variant>
      <vt:variant>
        <vt:lpstr>Titoli diapositive</vt:lpstr>
      </vt:variant>
      <vt:variant>
        <vt:i4>155</vt:i4>
      </vt:variant>
    </vt:vector>
  </HeadingPairs>
  <TitlesOfParts>
    <vt:vector size="173" baseType="lpstr">
      <vt:lpstr>En blanco</vt:lpstr>
      <vt:lpstr>2_Struttura predefinita</vt:lpstr>
      <vt:lpstr>1_En blanco</vt:lpstr>
      <vt:lpstr>Tema di Office</vt:lpstr>
      <vt:lpstr>3_Struttura predefinita</vt:lpstr>
      <vt:lpstr>5_Tema di Office</vt:lpstr>
      <vt:lpstr>6_Tema di Office</vt:lpstr>
      <vt:lpstr>8_Tema di Office</vt:lpstr>
      <vt:lpstr>4_En blanco</vt:lpstr>
      <vt:lpstr>4_Struttura predefinita</vt:lpstr>
      <vt:lpstr>3_En blanco</vt:lpstr>
      <vt:lpstr>10_Tema di Office</vt:lpstr>
      <vt:lpstr>7_Tema di Office</vt:lpstr>
      <vt:lpstr>1_Tema di Office</vt:lpstr>
      <vt:lpstr>3_Tema di Office</vt:lpstr>
      <vt:lpstr>5_En blanco</vt:lpstr>
      <vt:lpstr>9_Tema di Office</vt:lpstr>
      <vt:lpstr>2_En blanco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Diapositiva 143</vt:lpstr>
      <vt:lpstr>Diapositiva 144</vt:lpstr>
      <vt:lpstr>Diapositiva 145</vt:lpstr>
      <vt:lpstr>Diapositiva 146</vt:lpstr>
      <vt:lpstr>Diapositiva 147</vt:lpstr>
      <vt:lpstr>Diapositiva 148</vt:lpstr>
      <vt:lpstr>Diapositiva 149</vt:lpstr>
      <vt:lpstr>Diapositiva 150</vt:lpstr>
      <vt:lpstr>Diapositiva 151</vt:lpstr>
      <vt:lpstr>Diapositiva 152</vt:lpstr>
      <vt:lpstr>Diapositiva 153</vt:lpstr>
      <vt:lpstr>Diapositiva 154</vt:lpstr>
      <vt:lpstr>Diapositiva 155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Seconda domenica di avvento</dc:title>
  <dc:creator>Parrocchia della Cattedrale</dc:creator>
  <cp:lastModifiedBy>oreste</cp:lastModifiedBy>
  <cp:revision>136</cp:revision>
  <dcterms:created xsi:type="dcterms:W3CDTF">2003-10-01T14:22:47Z</dcterms:created>
  <dcterms:modified xsi:type="dcterms:W3CDTF">2009-12-03T10:09:23Z</dcterms:modified>
</cp:coreProperties>
</file>